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3" r:id="rId1"/>
  </p:sldMasterIdLst>
  <p:notesMasterIdLst>
    <p:notesMasterId r:id="rId40"/>
  </p:notesMasterIdLst>
  <p:sldIdLst>
    <p:sldId id="256" r:id="rId2"/>
    <p:sldId id="270" r:id="rId3"/>
    <p:sldId id="269" r:id="rId4"/>
    <p:sldId id="283" r:id="rId5"/>
    <p:sldId id="259" r:id="rId6"/>
    <p:sldId id="284" r:id="rId7"/>
    <p:sldId id="278" r:id="rId8"/>
    <p:sldId id="277" r:id="rId9"/>
    <p:sldId id="279" r:id="rId10"/>
    <p:sldId id="280" r:id="rId11"/>
    <p:sldId id="281" r:id="rId12"/>
    <p:sldId id="261" r:id="rId13"/>
    <p:sldId id="285" r:id="rId14"/>
    <p:sldId id="266" r:id="rId15"/>
    <p:sldId id="290" r:id="rId16"/>
    <p:sldId id="291" r:id="rId17"/>
    <p:sldId id="295" r:id="rId18"/>
    <p:sldId id="296" r:id="rId19"/>
    <p:sldId id="297" r:id="rId20"/>
    <p:sldId id="292" r:id="rId21"/>
    <p:sldId id="293" r:id="rId22"/>
    <p:sldId id="294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286" r:id="rId36"/>
    <p:sldId id="288" r:id="rId37"/>
    <p:sldId id="289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888"/>
    <a:srgbClr val="FEEFCF"/>
    <a:srgbClr val="CFF0D3"/>
    <a:srgbClr val="B6D77C"/>
    <a:srgbClr val="AECA89"/>
    <a:srgbClr val="2C466B"/>
    <a:srgbClr val="5C8CC2"/>
    <a:srgbClr val="2C456B"/>
    <a:srgbClr val="2E456B"/>
    <a:srgbClr val="2E4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48"/>
  </p:normalViewPr>
  <p:slideViewPr>
    <p:cSldViewPr snapToGrid="0">
      <p:cViewPr>
        <p:scale>
          <a:sx n="112" d="100"/>
          <a:sy n="112" d="100"/>
        </p:scale>
        <p:origin x="11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8BB20-EF52-7442-BB98-2E41F80B890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031B4-4296-F148-B65F-27870C8728F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3806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82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2179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683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C1449B-A418-D03C-A4B2-4B2E642A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73" y="294831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6EAEB-A91A-D65A-25D6-19D2C2BC07CC}"/>
              </a:ext>
            </a:extLst>
          </p:cNvPr>
          <p:cNvSpPr txBox="1"/>
          <p:nvPr userDrawn="1"/>
        </p:nvSpPr>
        <p:spPr>
          <a:xfrm>
            <a:off x="2196172" y="13023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11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37BACC-BF65-41FD-87AF-355225C3A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73" y="294831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D1878-585F-9CAD-C353-41F45ADA5474}"/>
              </a:ext>
            </a:extLst>
          </p:cNvPr>
          <p:cNvSpPr txBox="1"/>
          <p:nvPr userDrawn="1"/>
        </p:nvSpPr>
        <p:spPr>
          <a:xfrm>
            <a:off x="2196172" y="13023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74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66AAC5-1185-5E1C-2FCB-59B38E10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73" y="294831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A5F6B-EF0F-AB82-E3DC-95894E1CD407}"/>
              </a:ext>
            </a:extLst>
          </p:cNvPr>
          <p:cNvSpPr txBox="1"/>
          <p:nvPr userDrawn="1"/>
        </p:nvSpPr>
        <p:spPr>
          <a:xfrm>
            <a:off x="2196172" y="13023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46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495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2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6387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10394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18" y="609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136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0755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060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7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609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FC2D0C0-BBA3-0C45-922E-60173225C284}" type="datetimeFigureOut">
              <a:rPr lang="en-IT" smtClean="0"/>
              <a:t>06/05/24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416525C-741B-8744-ADA1-9694AEA328FF}" type="slidenum">
              <a:rPr lang="en-IT" smtClean="0"/>
              <a:t>‹#›</a:t>
            </a:fld>
            <a:endParaRPr lang="en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24720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79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3881" r:id="rId12"/>
    <p:sldLayoutId id="2147483882" r:id="rId13"/>
    <p:sldLayoutId id="2147483886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 Triangles">
            <a:extLst>
              <a:ext uri="{FF2B5EF4-FFF2-40B4-BE49-F238E27FC236}">
                <a16:creationId xmlns:a16="http://schemas.microsoft.com/office/drawing/2014/main" id="{3E495436-65F6-75EE-601B-1257432B0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8737" r="-1" b="9443"/>
          <a:stretch/>
        </p:blipFill>
        <p:spPr>
          <a:xfrm>
            <a:off x="0" y="10"/>
            <a:ext cx="1219167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1A5119-6C2A-0231-F241-EC7E2C49BE9B}"/>
              </a:ext>
            </a:extLst>
          </p:cNvPr>
          <p:cNvSpPr txBox="1"/>
          <p:nvPr/>
        </p:nvSpPr>
        <p:spPr>
          <a:xfrm>
            <a:off x="1125742" y="3429000"/>
            <a:ext cx="4020689" cy="27148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Intersection of Genetics and Brain Imaging Features for Neuropsychiatric Disorders</a:t>
            </a:r>
          </a:p>
        </p:txBody>
      </p:sp>
    </p:spTree>
    <p:extLst>
      <p:ext uri="{BB962C8B-B14F-4D97-AF65-F5344CB8AC3E}">
        <p14:creationId xmlns:p14="http://schemas.microsoft.com/office/powerpoint/2010/main" val="273379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E206-FBF4-A3B6-7617-AEA6CA92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TWAS Gene Results</a:t>
            </a:r>
            <a:br>
              <a:rPr lang="en-IT" dirty="0"/>
            </a:b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D627D-3DF6-DF3E-E471-EDF1955C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0759" y="1927753"/>
            <a:ext cx="4737525" cy="4059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29943-1A0B-F6DC-24C4-239F01D1C3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3717" y="1927753"/>
            <a:ext cx="4737525" cy="405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24194-2BE9-C88C-DF9D-65E971C51AC0}"/>
              </a:ext>
            </a:extLst>
          </p:cNvPr>
          <p:cNvSpPr txBox="1"/>
          <p:nvPr/>
        </p:nvSpPr>
        <p:spPr>
          <a:xfrm>
            <a:off x="1140758" y="6259286"/>
            <a:ext cx="47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N = 2764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3DB8-043C-D3DE-B650-3465695F038B}"/>
              </a:ext>
            </a:extLst>
          </p:cNvPr>
          <p:cNvSpPr txBox="1"/>
          <p:nvPr/>
        </p:nvSpPr>
        <p:spPr>
          <a:xfrm>
            <a:off x="6313716" y="6259286"/>
            <a:ext cx="47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N = 2764</a:t>
            </a:r>
          </a:p>
        </p:txBody>
      </p:sp>
    </p:spTree>
    <p:extLst>
      <p:ext uri="{BB962C8B-B14F-4D97-AF65-F5344CB8AC3E}">
        <p14:creationId xmlns:p14="http://schemas.microsoft.com/office/powerpoint/2010/main" val="2012073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E206-FBF4-A3B6-7617-AEA6CA92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TWAS Gene Results</a:t>
            </a:r>
            <a:br>
              <a:rPr lang="en-IT" dirty="0"/>
            </a:b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D627D-3DF6-DF3E-E471-EDF1955C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27237" y="1916867"/>
            <a:ext cx="4737525" cy="4059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24194-2BE9-C88C-DF9D-65E971C51AC0}"/>
              </a:ext>
            </a:extLst>
          </p:cNvPr>
          <p:cNvSpPr txBox="1"/>
          <p:nvPr/>
        </p:nvSpPr>
        <p:spPr>
          <a:xfrm>
            <a:off x="3727237" y="6193837"/>
            <a:ext cx="47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N = 2768</a:t>
            </a:r>
          </a:p>
        </p:txBody>
      </p:sp>
    </p:spTree>
    <p:extLst>
      <p:ext uri="{BB962C8B-B14F-4D97-AF65-F5344CB8AC3E}">
        <p14:creationId xmlns:p14="http://schemas.microsoft.com/office/powerpoint/2010/main" val="166047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880A-CA20-4BB6-19A0-EB6470A1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8CD5-6444-C0BD-EA0B-8BE63C62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TPRS Estimation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DBB84-5DD2-9C17-D048-19A14AF8C631}"/>
              </a:ext>
            </a:extLst>
          </p:cNvPr>
          <p:cNvCxnSpPr>
            <a:cxnSpLocks/>
          </p:cNvCxnSpPr>
          <p:nvPr/>
        </p:nvCxnSpPr>
        <p:spPr>
          <a:xfrm flipH="1">
            <a:off x="4996543" y="3668492"/>
            <a:ext cx="5569890" cy="0"/>
          </a:xfrm>
          <a:prstGeom prst="line">
            <a:avLst/>
          </a:prstGeom>
          <a:ln w="28575">
            <a:solidFill>
              <a:srgbClr val="FCD8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673EDE-C7B2-DD5E-67D0-14BF3A698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914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BE3DB9-67A0-B99D-3DE8-0AFA6B60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IT" dirty="0"/>
              <a:t>TPRS </a:t>
            </a:r>
            <a:r>
              <a:rPr lang="en-IT" dirty="0">
                <a:solidFill>
                  <a:schemeClr val="tx1"/>
                </a:solidFill>
              </a:rPr>
              <a:t>SCORE</a:t>
            </a:r>
            <a:br>
              <a:rPr lang="en-IT" dirty="0">
                <a:solidFill>
                  <a:srgbClr val="FEEFCF"/>
                </a:solidFill>
              </a:rPr>
            </a:br>
            <a:r>
              <a:rPr lang="en-IT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Calculation and thresholds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946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IT" dirty="0"/>
              <a:t>ADHD – UP- &amp; Down-Regulated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CF9E8A-E52E-D0E6-CA71-3903690F11F5}"/>
              </a:ext>
            </a:extLst>
          </p:cNvPr>
          <p:cNvGrpSpPr/>
          <p:nvPr/>
        </p:nvGrpSpPr>
        <p:grpSpPr>
          <a:xfrm>
            <a:off x="3603165" y="1338651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6" cy="26943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6" cy="269439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5" cy="269439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C0E6AD-B085-9B9B-493D-05562FEBE380}"/>
              </a:ext>
            </a:extLst>
          </p:cNvPr>
          <p:cNvGrpSpPr/>
          <p:nvPr/>
        </p:nvGrpSpPr>
        <p:grpSpPr>
          <a:xfrm>
            <a:off x="251781" y="1338651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 descr="A close-up of a brain&#10;&#10;Description automatically generated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3636" y="2668145"/>
              <a:ext cx="2575246" cy="269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76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ADHD – UP-Regulated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C66C29-366E-35B0-04CA-91F46BA49A9E}"/>
              </a:ext>
            </a:extLst>
          </p:cNvPr>
          <p:cNvGrpSpPr/>
          <p:nvPr/>
        </p:nvGrpSpPr>
        <p:grpSpPr>
          <a:xfrm>
            <a:off x="3603165" y="1338651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5" cy="26943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5" cy="269439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5" cy="26943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AD390B-C4B9-9439-02EE-FFB205D46B7F}"/>
              </a:ext>
            </a:extLst>
          </p:cNvPr>
          <p:cNvGrpSpPr/>
          <p:nvPr/>
        </p:nvGrpSpPr>
        <p:grpSpPr>
          <a:xfrm>
            <a:off x="251781" y="1338651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 descr="A close-up of a brain&#10;&#10;Description automatically generated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3636" y="2668145"/>
              <a:ext cx="2575246" cy="269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63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ADHD – DOWN-Regulated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C0F65E-C760-09C6-4F57-7609FB21F9F9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5" cy="26943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5" cy="26943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4" cy="26943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A0A048-6D0F-9368-0778-71CC7B24FDC9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 descr="A close-up of a brain&#10;&#10;Description automatically generated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3636" y="2668145"/>
              <a:ext cx="2575246" cy="269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77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AN – UP- &amp; Down-Regulated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11EB77-5E16-41BC-099F-DF2D012C6300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5" cy="26943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5" cy="26943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4" cy="26943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BC10C3-0D61-3B52-D984-BECD8AA2AF29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5" cy="269439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47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AN – UP-Regulated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C78563-4F99-D4D0-DE87-D429B5C57F38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4" cy="26943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4" cy="26943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4" cy="269439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29F909-AF55-A414-505C-60DC30688EA3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5" cy="269439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60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393" y="159492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AN – DOWN-Regulated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FE8C3F-6092-D05F-60B3-A20D43A701C5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4" cy="26943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4" cy="26943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3" cy="269439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AFF6BE-D8B2-DEA0-0772-59F19DD3CE1D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5" cy="269439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15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2CC92E-FEE3-6BD4-16CF-9FB96CE6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129" y="596653"/>
            <a:ext cx="3970986" cy="600136"/>
          </a:xfrm>
        </p:spPr>
        <p:txBody>
          <a:bodyPr anchor="t">
            <a:normAutofit fontScale="90000"/>
          </a:bodyPr>
          <a:lstStyle/>
          <a:p>
            <a:r>
              <a:rPr lang="en-IT" dirty="0"/>
              <a:t>Outline</a:t>
            </a:r>
          </a:p>
        </p:txBody>
      </p:sp>
      <p:pic>
        <p:nvPicPr>
          <p:cNvPr id="11" name="Picture Placeholder 10" descr="A dna made out of colorful letters&#10;&#10;Description automatically generated">
            <a:extLst>
              <a:ext uri="{FF2B5EF4-FFF2-40B4-BE49-F238E27FC236}">
                <a16:creationId xmlns:a16="http://schemas.microsoft.com/office/drawing/2014/main" id="{251233C0-F862-E74B-921C-9C2ED2E7F6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clrChange>
              <a:clrFrom>
                <a:srgbClr val="42597B"/>
              </a:clrFrom>
              <a:clrTo>
                <a:srgbClr val="42597B">
                  <a:alpha val="0"/>
                </a:srgbClr>
              </a:clrTo>
            </a:clrChange>
          </a:blip>
          <a:srcRect t="31245" b="31245"/>
          <a:stretch/>
        </p:blipFill>
        <p:spPr>
          <a:xfrm>
            <a:off x="3048" y="0"/>
            <a:ext cx="12188952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3B501-834C-799E-A9B3-45EF8F18B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9270" y="4722338"/>
            <a:ext cx="3112387" cy="2035127"/>
          </a:xfrm>
        </p:spPr>
        <p:txBody>
          <a:bodyPr>
            <a:normAutofit/>
          </a:bodyPr>
          <a:lstStyle/>
          <a:p>
            <a:pPr marL="342900" indent="-342900" algn="just">
              <a:buFont typeface="Apple Color Emoji" pitchFamily="2" charset="0"/>
              <a:buChar char="🧬"/>
            </a:pPr>
            <a:r>
              <a:rPr lang="en-IT" sz="2400" dirty="0"/>
              <a:t>Hypotheses and Aim</a:t>
            </a:r>
          </a:p>
          <a:p>
            <a:pPr marL="342900" indent="-342900" algn="just">
              <a:buFont typeface="Apple Color Emoji" pitchFamily="2" charset="0"/>
              <a:buChar char="🧬"/>
            </a:pPr>
            <a:r>
              <a:rPr lang="en-IT" sz="2400" dirty="0"/>
              <a:t>Workflow overview </a:t>
            </a:r>
          </a:p>
          <a:p>
            <a:pPr marL="342900" indent="-342900" algn="just">
              <a:buFont typeface="Apple Color Emoji" pitchFamily="2" charset="0"/>
              <a:buChar char="🧬"/>
            </a:pPr>
            <a:r>
              <a:rPr lang="en-IT" sz="2400" dirty="0"/>
              <a:t>TWAS Analysis</a:t>
            </a:r>
          </a:p>
          <a:p>
            <a:pPr marL="342900" indent="-342900" algn="just">
              <a:buFont typeface="Apple Color Emoji" pitchFamily="2" charset="0"/>
              <a:buChar char="🧬"/>
            </a:pPr>
            <a:r>
              <a:rPr lang="en-IT" sz="2400" dirty="0"/>
              <a:t>TPRS Estimation</a:t>
            </a:r>
          </a:p>
          <a:p>
            <a:pPr marL="342900" indent="-342900" algn="just">
              <a:buFont typeface="Apple Color Emoji" pitchFamily="2" charset="0"/>
              <a:buChar char="🧬"/>
            </a:pPr>
            <a:r>
              <a:rPr lang="en-IT" sz="2400" dirty="0"/>
              <a:t>Results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E5A29D2-935E-2F9C-ECE9-FD5AC5081B57}"/>
              </a:ext>
            </a:extLst>
          </p:cNvPr>
          <p:cNvSpPr txBox="1">
            <a:spLocks/>
          </p:cNvSpPr>
          <p:nvPr/>
        </p:nvSpPr>
        <p:spPr>
          <a:xfrm>
            <a:off x="3461657" y="4731162"/>
            <a:ext cx="3112387" cy="446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pple Color Emoji" pitchFamily="2" charset="0"/>
              <a:buChar char="🧬"/>
            </a:pPr>
            <a:r>
              <a:rPr lang="en-IT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2599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ASD – UP- &amp; Down-Regulated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18ED35-8889-82A0-21FB-2C2DCE31425A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5" cy="26943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5" cy="269439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5" cy="26943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DAB45A-9881-7771-E4E3-C9D3C8FDBE88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6" cy="269439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030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ASD – UP-Regulated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512FD-B5D5-B5C9-1387-544F419578FC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5" cy="26943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5" cy="26943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4" cy="26943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703D06-E237-8A12-89CD-D6E97128C477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6" cy="269439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07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ASD – DOWN-Regulated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9B09B2-1158-F809-EB4F-570C54DAF146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4" cy="26943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4" cy="26943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4" cy="269439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E6CDD3-10F5-FD7A-65EF-552D7D5B5F46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6" cy="269439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55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BD – UP- &amp; Down-Regulated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26125-E55B-D3A3-1437-B1B2F26C85E4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5" cy="26943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5" cy="26943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4" cy="26943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BD49BC-1017-39C9-61B5-93526FAC5000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5" cy="269439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257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BD – UP-Regulated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352662-1A6F-F7BE-CE06-9B8939C03258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4" cy="26943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4" cy="26943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4" cy="269439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DEA25E-9C15-21B5-699A-B4C790AC7A3D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5" cy="269439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86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BD – DOWN-Regulated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2EF26A-24E1-3CEA-95B5-C74C1DCEECCF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4" cy="26943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4" cy="26943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3" cy="269439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1F5E08-50F2-5A21-DD44-25ED3ECDAA94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5" cy="269439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52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MDD – UP- &amp; Down-Regulated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8DAE87-4AAF-4A50-48B9-34714AC69F8A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4" cy="269439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4" cy="26943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4" cy="269439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BEA2CB-2255-FFBB-3E50-C71982E9B74B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5" cy="269439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843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MDD – UP-Regulated genes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BBCDF5-73DB-3976-D222-AFD1C7868DC3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4" cy="26943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4" cy="26943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3" cy="269439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12CCAB-150E-2D41-414C-DF5F1ACED08E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6B4D03-9B41-16F6-B9D7-6F406344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5" cy="2694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160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MDD – DOWN-Regulated genes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D76FB6-9D27-F7C0-9B89-1B8AE619F9C2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3" cy="26943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3" cy="26943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3" cy="269439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221492-FC17-97D7-670A-3E397490EF0B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AE2815-BCDE-78FA-435A-BBEC7BCB4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5" cy="2694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114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OCD – UP- &amp; Down-Regulated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4BCC0-DB8B-36ED-D817-3784D63062F5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4" cy="26943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4" cy="26943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3" cy="269439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25ECAA-C344-A1DE-31BE-0723BCB41CE1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4" cy="269439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69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5BF1-22A4-B98B-BEC0-35874660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Hypotheses and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3756-F8EC-AF68-0BAD-8A49895A7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3405" y="2062487"/>
            <a:ext cx="3891960" cy="3997828"/>
          </a:xfrm>
        </p:spPr>
        <p:txBody>
          <a:bodyPr/>
          <a:lstStyle/>
          <a:p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AFF88-E99B-5BAD-AA85-1DDDF31B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902" y="2036955"/>
            <a:ext cx="4754880" cy="4023360"/>
          </a:xfrm>
        </p:spPr>
        <p:txBody>
          <a:bodyPr/>
          <a:lstStyle/>
          <a:p>
            <a:endParaRPr lang="en-IT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36D238-8CFE-7BC9-4E30-B494D690541F}"/>
              </a:ext>
            </a:extLst>
          </p:cNvPr>
          <p:cNvCxnSpPr>
            <a:cxnSpLocks/>
          </p:cNvCxnSpPr>
          <p:nvPr/>
        </p:nvCxnSpPr>
        <p:spPr>
          <a:xfrm flipV="1">
            <a:off x="6099133" y="1609595"/>
            <a:ext cx="0" cy="48475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52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OCD – UP-Regulated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121704-1436-6211-6336-C9B7AAE93497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3" cy="26943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3" cy="26943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3" cy="269439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B97658-1693-75E4-709D-D8F542CE612A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BD9838-7892-7A65-4D9D-4BFF1279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4" cy="2694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6249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OCD – DOWN-Regulated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A7490A-5308-504C-084A-F1CF9D68040D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3" cy="269439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3" cy="269439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2" cy="269439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EDFABB-1C10-9C8C-277F-89234041B666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3323C3-F85C-E48A-5369-93AD679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4" cy="2694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563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SCZ – UP- &amp; Down-Regulated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D42587-B8B3-C065-91BD-4DBC37D5FEB8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3" cy="26943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3" cy="26943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3" cy="269439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5CB1A0-7BA1-A5DF-9457-8BFC1713414D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A38E578-A380-356C-81B8-4DDF16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4" cy="26943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569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SCZ – UP-Regulated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F8F133-6228-AF68-633C-A3E29B8453B9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3" cy="269439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3" cy="269439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4"/>
              <a:ext cx="2575242" cy="269439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F221BA-DF27-38BA-DB36-6FB4A50BB5FD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F2CB28-2F19-0AFD-30CE-EAB69BB6F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4" cy="2694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908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C02-D922-B763-32A6-742C0E14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5" y="-46248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T" sz="4500" dirty="0"/>
              <a:t>SCZ – DOWN-Regulated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E462-3AE1-98A8-A2D9-6506CCF3487A}"/>
              </a:ext>
            </a:extLst>
          </p:cNvPr>
          <p:cNvGrpSpPr/>
          <p:nvPr/>
        </p:nvGrpSpPr>
        <p:grpSpPr>
          <a:xfrm>
            <a:off x="3603165" y="1339200"/>
            <a:ext cx="8338459" cy="3712308"/>
            <a:chOff x="3603165" y="1828521"/>
            <a:chExt cx="8338459" cy="37123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E9CD3D-156F-C908-517A-9DECD61A0423}"/>
                </a:ext>
              </a:extLst>
            </p:cNvPr>
            <p:cNvSpPr/>
            <p:nvPr/>
          </p:nvSpPr>
          <p:spPr>
            <a:xfrm>
              <a:off x="3603165" y="2013188"/>
              <a:ext cx="8338459" cy="3527641"/>
            </a:xfrm>
            <a:prstGeom prst="roundRect">
              <a:avLst>
                <a:gd name="adj" fmla="val 1234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3E04E-A807-6C44-1176-98CC9B03BC09}"/>
                </a:ext>
              </a:extLst>
            </p:cNvPr>
            <p:cNvSpPr txBox="1"/>
            <p:nvPr/>
          </p:nvSpPr>
          <p:spPr>
            <a:xfrm>
              <a:off x="3769889" y="2298813"/>
              <a:ext cx="231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637BEF-315F-834C-4803-A17BF139593B}"/>
                </a:ext>
              </a:extLst>
            </p:cNvPr>
            <p:cNvSpPr txBox="1"/>
            <p:nvPr/>
          </p:nvSpPr>
          <p:spPr>
            <a:xfrm>
              <a:off x="6505067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5%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005F8-2114-8FCD-098B-A173FC7E29BD}"/>
                </a:ext>
              </a:extLst>
            </p:cNvPr>
            <p:cNvSpPr txBox="1"/>
            <p:nvPr/>
          </p:nvSpPr>
          <p:spPr>
            <a:xfrm>
              <a:off x="9245331" y="2298813"/>
              <a:ext cx="235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1%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FA3DE6-2E68-DF4F-B953-4297271D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731450" y="2668144"/>
              <a:ext cx="2575242" cy="269439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E3CFAE-FB55-31CB-4E29-E425A4DD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208724" y="2668144"/>
              <a:ext cx="2575242" cy="269439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EFC184-BA8B-EF0F-DA0B-3584D6DE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6465298" y="2668145"/>
              <a:ext cx="2575242" cy="26943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4A83AE-A20E-D561-A2FB-11629A8925D0}"/>
                </a:ext>
              </a:extLst>
            </p:cNvPr>
            <p:cNvSpPr txBox="1"/>
            <p:nvPr/>
          </p:nvSpPr>
          <p:spPr>
            <a:xfrm>
              <a:off x="6287111" y="1828521"/>
              <a:ext cx="2931618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Gene Expression TPRS Score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2B5E4F-902F-DCAE-E32D-EB5CC70283C7}"/>
              </a:ext>
            </a:extLst>
          </p:cNvPr>
          <p:cNvGrpSpPr/>
          <p:nvPr/>
        </p:nvGrpSpPr>
        <p:grpSpPr>
          <a:xfrm>
            <a:off x="252000" y="1339200"/>
            <a:ext cx="2894559" cy="3712308"/>
            <a:chOff x="327983" y="1828521"/>
            <a:chExt cx="2894559" cy="371230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2B8802-127F-52B6-2298-82F767294AFA}"/>
                </a:ext>
              </a:extLst>
            </p:cNvPr>
            <p:cNvSpPr/>
            <p:nvPr/>
          </p:nvSpPr>
          <p:spPr>
            <a:xfrm>
              <a:off x="327983" y="2013188"/>
              <a:ext cx="2894559" cy="35276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12DA11-8798-9EA7-367B-2731D643E3B5}"/>
                </a:ext>
              </a:extLst>
            </p:cNvPr>
            <p:cNvSpPr txBox="1"/>
            <p:nvPr/>
          </p:nvSpPr>
          <p:spPr>
            <a:xfrm>
              <a:off x="835746" y="1828521"/>
              <a:ext cx="1879031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Enigma Cohen’s d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135125-26D8-D5C1-113F-46C05F39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483636" y="2668145"/>
              <a:ext cx="2575244" cy="2694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59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BE3DB9-67A0-B99D-3DE8-0AFA6B60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IT" dirty="0"/>
              <a:t>TPRS </a:t>
            </a:r>
            <a:r>
              <a:rPr lang="en-IT" dirty="0">
                <a:solidFill>
                  <a:schemeClr val="tx1"/>
                </a:solidFill>
              </a:rPr>
              <a:t>SCORE Correlation with Imaging</a:t>
            </a:r>
            <a:br>
              <a:rPr lang="en-IT" dirty="0">
                <a:solidFill>
                  <a:srgbClr val="FEEFCF"/>
                </a:solidFill>
              </a:rPr>
            </a:br>
            <a:r>
              <a:rPr lang="en-IT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up- and down-regulated genes (signed z-score)</a:t>
            </a:r>
            <a:endParaRPr lang="en-IT" dirty="0"/>
          </a:p>
        </p:txBody>
      </p:sp>
      <p:pic>
        <p:nvPicPr>
          <p:cNvPr id="3" name="Picture 2" descr="A diagram of a brain disorder&#10;&#10;Description automatically generated">
            <a:extLst>
              <a:ext uri="{FF2B5EF4-FFF2-40B4-BE49-F238E27FC236}">
                <a16:creationId xmlns:a16="http://schemas.microsoft.com/office/drawing/2014/main" id="{33592FAE-4868-B937-4BCB-BA8EA052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4304164" cy="47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71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BE3DB9-67A0-B99D-3DE8-0AFA6B60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IT" dirty="0"/>
              <a:t>TPRS </a:t>
            </a:r>
            <a:r>
              <a:rPr lang="en-IT" dirty="0">
                <a:solidFill>
                  <a:schemeClr val="tx1"/>
                </a:solidFill>
              </a:rPr>
              <a:t>SCORE Correlation with Imaging</a:t>
            </a:r>
            <a:br>
              <a:rPr lang="en-IT" dirty="0">
                <a:solidFill>
                  <a:srgbClr val="FEEFCF"/>
                </a:solidFill>
              </a:rPr>
            </a:br>
            <a:r>
              <a:rPr lang="en-IT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up-regulated genes Only (positive z-score) </a:t>
            </a:r>
            <a:endParaRPr lang="en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27CF4D-8F4E-21AA-3007-3E7BD1CB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4128" y="2084832"/>
            <a:ext cx="4304163" cy="47466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249DC5-ABBA-C9AB-E1CB-F93939A4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4164" y="2111352"/>
            <a:ext cx="4304163" cy="47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26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BE3DB9-67A0-B99D-3DE8-0AFA6B60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IT" dirty="0"/>
              <a:t>TPRS </a:t>
            </a:r>
            <a:r>
              <a:rPr lang="en-IT" dirty="0">
                <a:solidFill>
                  <a:schemeClr val="tx1"/>
                </a:solidFill>
              </a:rPr>
              <a:t>SCORE Correlation with Imaging</a:t>
            </a:r>
            <a:br>
              <a:rPr lang="en-IT" dirty="0">
                <a:solidFill>
                  <a:srgbClr val="FEEFCF"/>
                </a:solidFill>
              </a:rPr>
            </a:br>
            <a:r>
              <a:rPr lang="en-IT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down-regulated genes only (negative z-score) </a:t>
            </a:r>
            <a:endParaRPr lang="en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0723C8-44AC-AFCD-240E-5DDBAB26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4128" y="2084832"/>
            <a:ext cx="4304163" cy="47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54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957631A0-4B45-DD41-33A9-957A4DBD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173" y="5434165"/>
            <a:ext cx="1383564" cy="1052813"/>
          </a:xfrm>
          <a:prstGeom prst="rect">
            <a:avLst/>
          </a:prstGeom>
        </p:spPr>
      </p:pic>
      <p:pic>
        <p:nvPicPr>
          <p:cNvPr id="2050" name="Picture 2" descr="ENIGMA Consortium (@enigmabrains) / X">
            <a:extLst>
              <a:ext uri="{FF2B5EF4-FFF2-40B4-BE49-F238E27FC236}">
                <a16:creationId xmlns:a16="http://schemas.microsoft.com/office/drawing/2014/main" id="{995C8BFE-E76A-A6E5-03A1-7BBB6F69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87" y="5434165"/>
            <a:ext cx="1052813" cy="10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bout Us – PGC">
            <a:extLst>
              <a:ext uri="{FF2B5EF4-FFF2-40B4-BE49-F238E27FC236}">
                <a16:creationId xmlns:a16="http://schemas.microsoft.com/office/drawing/2014/main" id="{5CBBC560-FDBA-283F-ABC2-F2A530EF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263" y="5434165"/>
            <a:ext cx="2820308" cy="10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00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240D912-6136-5462-E416-EA8A9E575774}"/>
              </a:ext>
            </a:extLst>
          </p:cNvPr>
          <p:cNvGrpSpPr/>
          <p:nvPr/>
        </p:nvGrpSpPr>
        <p:grpSpPr>
          <a:xfrm>
            <a:off x="8382022" y="3988373"/>
            <a:ext cx="2391247" cy="1925441"/>
            <a:chOff x="7754799" y="4261945"/>
            <a:chExt cx="2391247" cy="19254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4CE34D-9487-A6FC-2B2F-7ED42A5D2FDF}"/>
                </a:ext>
              </a:extLst>
            </p:cNvPr>
            <p:cNvGrpSpPr/>
            <p:nvPr/>
          </p:nvGrpSpPr>
          <p:grpSpPr>
            <a:xfrm>
              <a:off x="7851406" y="4261945"/>
              <a:ext cx="1810547" cy="1319894"/>
              <a:chOff x="6441200" y="3564737"/>
              <a:chExt cx="1810547" cy="1319894"/>
            </a:xfrm>
          </p:grpSpPr>
          <p:pic>
            <p:nvPicPr>
              <p:cNvPr id="19" name="Picture 18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4F98B8C8-E12F-3866-9A57-FA994BFA7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942" t="24288" r="8346" b="22726"/>
              <a:stretch/>
            </p:blipFill>
            <p:spPr>
              <a:xfrm>
                <a:off x="6780466" y="3819843"/>
                <a:ext cx="1471281" cy="1047922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8217BC-BDC2-FFF0-BF8E-99AC2C72CF04}"/>
                  </a:ext>
                </a:extLst>
              </p:cNvPr>
              <p:cNvSpPr txBox="1"/>
              <p:nvPr/>
            </p:nvSpPr>
            <p:spPr>
              <a:xfrm rot="16200000">
                <a:off x="6099312" y="4327300"/>
                <a:ext cx="8992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Region </a:t>
                </a:r>
                <a:r>
                  <a:rPr lang="en-US" sz="800" i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i</a:t>
                </a:r>
                <a:endParaRPr lang="en-US" sz="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1ED495-2CC1-FDE0-BF83-26820EAA450B}"/>
                  </a:ext>
                </a:extLst>
              </p:cNvPr>
              <p:cNvSpPr txBox="1"/>
              <p:nvPr/>
            </p:nvSpPr>
            <p:spPr>
              <a:xfrm>
                <a:off x="7262246" y="3564737"/>
                <a:ext cx="6520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Gene </a:t>
                </a:r>
                <a:r>
                  <a:rPr lang="en-US" sz="9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i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0226A9-4386-AAB0-E275-E0D96ACC43D7}"/>
                </a:ext>
              </a:extLst>
            </p:cNvPr>
            <p:cNvSpPr txBox="1"/>
            <p:nvPr/>
          </p:nvSpPr>
          <p:spPr>
            <a:xfrm>
              <a:off x="7754799" y="5633388"/>
              <a:ext cx="23912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Transcriptome-wide normative gene expression mapped into a neuroimaging space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1073D96-D34A-D6FE-6574-04F2489379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6931">
            <a:off x="9832526" y="3702771"/>
            <a:ext cx="474533" cy="300591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145AC7A-9FE7-132F-421A-832C4C2EF219}"/>
              </a:ext>
            </a:extLst>
          </p:cNvPr>
          <p:cNvGrpSpPr/>
          <p:nvPr/>
        </p:nvGrpSpPr>
        <p:grpSpPr>
          <a:xfrm>
            <a:off x="8197743" y="1382876"/>
            <a:ext cx="3125373" cy="2260786"/>
            <a:chOff x="8068633" y="1455842"/>
            <a:chExt cx="3125373" cy="22607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30D50B-3B7A-D23C-1662-C647E68C03C6}"/>
                </a:ext>
              </a:extLst>
            </p:cNvPr>
            <p:cNvGrpSpPr/>
            <p:nvPr/>
          </p:nvGrpSpPr>
          <p:grpSpPr>
            <a:xfrm>
              <a:off x="8317792" y="2328459"/>
              <a:ext cx="2506890" cy="1388169"/>
              <a:chOff x="6117701" y="1238828"/>
              <a:chExt cx="2506890" cy="138816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A89739F-DB00-3E5A-B808-A9363EAA8EC6}"/>
                  </a:ext>
                </a:extLst>
              </p:cNvPr>
              <p:cNvGrpSpPr/>
              <p:nvPr/>
            </p:nvGrpSpPr>
            <p:grpSpPr>
              <a:xfrm>
                <a:off x="6117701" y="1238828"/>
                <a:ext cx="897597" cy="329893"/>
                <a:chOff x="8342457" y="1043438"/>
                <a:chExt cx="1790469" cy="56197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B3265CF-A367-661B-E50C-F5DD3BDA5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353" b="91727" l="9459" r="92568">
                              <a14:foregroundMark x1="89189" y1="57914" x2="89189" y2="57914"/>
                              <a14:foregroundMark x1="65541" y1="91727" x2="65541" y2="91727"/>
                              <a14:foregroundMark x1="92568" y1="55396" x2="92568" y2="5539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42457" y="1058945"/>
                  <a:ext cx="564909" cy="54087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25482F9-C38F-1C72-DB04-B5FC996321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353" b="91727" l="9459" r="92568">
                              <a14:foregroundMark x1="89189" y1="57914" x2="89189" y2="57914"/>
                              <a14:foregroundMark x1="65541" y1="91727" x2="65541" y2="91727"/>
                              <a14:foregroundMark x1="92568" y1="55396" x2="92568" y2="5539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12287" y="1064535"/>
                  <a:ext cx="564909" cy="54087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4EC5B664-3EF6-7374-FEFB-281A8B3BB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353" b="91727" l="9459" r="92568">
                              <a14:foregroundMark x1="89189" y1="57914" x2="89189" y2="57914"/>
                              <a14:foregroundMark x1="65541" y1="91727" x2="65541" y2="91727"/>
                              <a14:foregroundMark x1="92568" y1="55396" x2="92568" y2="5539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68017" y="1043438"/>
                  <a:ext cx="564909" cy="540875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59DBC7-2471-752E-DA51-5A68C238047A}"/>
                  </a:ext>
                </a:extLst>
              </p:cNvPr>
              <p:cNvSpPr txBox="1"/>
              <p:nvPr/>
            </p:nvSpPr>
            <p:spPr>
              <a:xfrm>
                <a:off x="6211631" y="1963368"/>
                <a:ext cx="92204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Six healthy donors</a:t>
                </a:r>
                <a:endParaRPr lang="en-US" sz="7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16BF92-19DF-1BFE-9714-79812CDC1400}"/>
                  </a:ext>
                </a:extLst>
              </p:cNvPr>
              <p:cNvSpPr txBox="1"/>
              <p:nvPr/>
            </p:nvSpPr>
            <p:spPr>
              <a:xfrm>
                <a:off x="7966380" y="1620523"/>
                <a:ext cx="658211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DK atlas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EF5A3D0-8E96-704E-2707-94D7593E5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6913" y="1410721"/>
                <a:ext cx="388702" cy="246222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5E3CF8-C9FC-918D-73AC-D1E7FF701721}"/>
                  </a:ext>
                </a:extLst>
              </p:cNvPr>
              <p:cNvSpPr txBox="1"/>
              <p:nvPr/>
            </p:nvSpPr>
            <p:spPr>
              <a:xfrm>
                <a:off x="7999771" y="2426942"/>
                <a:ext cx="52450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Left only</a:t>
                </a:r>
                <a:endParaRPr lang="en-US" sz="7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F8CACD-840F-19E7-7C9F-C4AB9D1175AD}"/>
                </a:ext>
              </a:extLst>
            </p:cNvPr>
            <p:cNvSpPr txBox="1"/>
            <p:nvPr/>
          </p:nvSpPr>
          <p:spPr>
            <a:xfrm>
              <a:off x="8224923" y="1455842"/>
              <a:ext cx="29690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Mapping tissue samples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 to individual MRI and assignment to the DK atlas</a:t>
              </a:r>
            </a:p>
          </p:txBody>
        </p:sp>
        <p:pic>
          <p:nvPicPr>
            <p:cNvPr id="10" name="Picture 10" descr="New {ggseg} with Geom! - Dr. Mowinckel's">
              <a:extLst>
                <a:ext uri="{FF2B5EF4-FFF2-40B4-BE49-F238E27FC236}">
                  <a16:creationId xmlns:a16="http://schemas.microsoft.com/office/drawing/2014/main" id="{F99C1687-2446-02A8-AF84-4FAC4CFAFC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7" t="53465" r="52690"/>
            <a:stretch/>
          </p:blipFill>
          <p:spPr bwMode="auto">
            <a:xfrm>
              <a:off x="10114392" y="2911095"/>
              <a:ext cx="695444" cy="594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D8AEE4FA-C05E-D4D1-2162-1A6DB6F57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68633" y="1901951"/>
              <a:ext cx="647604" cy="4584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9B59F5-9875-254A-ED16-D06E8B8C5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53" b="91727" l="9459" r="92568">
                          <a14:foregroundMark x1="89189" y1="57914" x2="89189" y2="57914"/>
                          <a14:foregroundMark x1="65541" y1="91727" x2="65541" y2="91727"/>
                          <a14:foregroundMark x1="92568" y1="55396" x2="92568" y2="55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98200" y="2677603"/>
              <a:ext cx="283200" cy="3175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17C3F6-A7AA-B351-EDB9-BDB547936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53" b="91727" l="9459" r="92568">
                          <a14:foregroundMark x1="89189" y1="57914" x2="89189" y2="57914"/>
                          <a14:foregroundMark x1="65541" y1="91727" x2="65541" y2="91727"/>
                          <a14:foregroundMark x1="92568" y1="55396" x2="92568" y2="55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83867" y="2680884"/>
              <a:ext cx="283200" cy="3175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5371EC0-3B62-986D-6944-C32B9BE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53" b="91727" l="9459" r="92568">
                          <a14:foregroundMark x1="89189" y1="57914" x2="89189" y2="57914"/>
                          <a14:foregroundMark x1="65541" y1="91727" x2="65541" y2="91727"/>
                          <a14:foregroundMark x1="92568" y1="55396" x2="92568" y2="55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12597" y="2668500"/>
              <a:ext cx="283200" cy="31750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352C43-3B97-6F40-035A-12C3EFD52D3F}"/>
                </a:ext>
              </a:extLst>
            </p:cNvPr>
            <p:cNvSpPr txBox="1"/>
            <p:nvPr/>
          </p:nvSpPr>
          <p:spPr>
            <a:xfrm>
              <a:off x="8656793" y="1955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</a:rPr>
                <a:t>Microarray expression </a:t>
              </a:r>
            </a:p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</a:rPr>
                <a:t>at anatomical resolution </a:t>
              </a:r>
              <a:endPara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27" name="Picture 2" descr="abagen: A toolbox for the Allen Brain Atlas genetics data — abagen  0.1.3-doc+0.g2aeab5b.dirty documentation">
              <a:extLst>
                <a:ext uri="{FF2B5EF4-FFF2-40B4-BE49-F238E27FC236}">
                  <a16:creationId xmlns:a16="http://schemas.microsoft.com/office/drawing/2014/main" id="{CD936AAA-B3E9-B0D9-DC91-60A81E984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8682" y="2078618"/>
              <a:ext cx="795732" cy="444595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F647346-4A78-7902-933F-FAD36571FB3E}"/>
              </a:ext>
            </a:extLst>
          </p:cNvPr>
          <p:cNvGrpSpPr/>
          <p:nvPr/>
        </p:nvGrpSpPr>
        <p:grpSpPr>
          <a:xfrm>
            <a:off x="1504725" y="1119139"/>
            <a:ext cx="6199395" cy="2874181"/>
            <a:chOff x="187129" y="963610"/>
            <a:chExt cx="6199395" cy="287418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D2D1F5-9B48-8DC0-461A-977959AFCD5B}"/>
                </a:ext>
              </a:extLst>
            </p:cNvPr>
            <p:cNvSpPr txBox="1"/>
            <p:nvPr/>
          </p:nvSpPr>
          <p:spPr>
            <a:xfrm>
              <a:off x="187129" y="963610"/>
              <a:ext cx="24432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Genome-wide association data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48D9ED-744A-32E9-19D5-CD64F6C6CFEB}"/>
                </a:ext>
              </a:extLst>
            </p:cNvPr>
            <p:cNvSpPr txBox="1"/>
            <p:nvPr/>
          </p:nvSpPr>
          <p:spPr>
            <a:xfrm>
              <a:off x="1971272" y="2031070"/>
              <a:ext cx="6591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Disorder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DC085F-236D-F76E-A718-7130DD1380EE}"/>
                </a:ext>
              </a:extLst>
            </p:cNvPr>
            <p:cNvSpPr txBox="1"/>
            <p:nvPr/>
          </p:nvSpPr>
          <p:spPr>
            <a:xfrm>
              <a:off x="1955791" y="2915075"/>
              <a:ext cx="6527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Disorder  </a:t>
              </a:r>
              <a:r>
                <a:rPr lang="en-US" sz="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i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603A6C7-B118-9418-D4DB-D85040389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088" y="2437141"/>
              <a:ext cx="474533" cy="30059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3097DA-3B8C-2AE9-1073-23CA77747A40}"/>
                </a:ext>
              </a:extLst>
            </p:cNvPr>
            <p:cNvSpPr txBox="1"/>
            <p:nvPr/>
          </p:nvSpPr>
          <p:spPr>
            <a:xfrm>
              <a:off x="251080" y="1331940"/>
              <a:ext cx="22031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Psychiatric Genomics Consortium (GWAS summary stats)</a:t>
              </a:r>
            </a:p>
          </p:txBody>
        </p:sp>
        <p:pic>
          <p:nvPicPr>
            <p:cNvPr id="58" name="Picture 16" descr="Manhattan plot - Wikipedia">
              <a:extLst>
                <a:ext uri="{FF2B5EF4-FFF2-40B4-BE49-F238E27FC236}">
                  <a16:creationId xmlns:a16="http://schemas.microsoft.com/office/drawing/2014/main" id="{3ED578CC-641A-51D5-61E1-908D0D8CE6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6751" r="3603" b="12244"/>
            <a:stretch/>
          </p:blipFill>
          <p:spPr bwMode="auto">
            <a:xfrm>
              <a:off x="749356" y="1893911"/>
              <a:ext cx="1145041" cy="40011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A575B3-30A4-9E4B-0D95-CEA8CAB5A3FB}"/>
                </a:ext>
              </a:extLst>
            </p:cNvPr>
            <p:cNvSpPr txBox="1"/>
            <p:nvPr/>
          </p:nvSpPr>
          <p:spPr>
            <a:xfrm>
              <a:off x="2720361" y="1267363"/>
              <a:ext cx="16206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Post-GWAS functional fine mapping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(H-MAGMA)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5B5C0B-DB48-6C81-2BBF-D4567BDA62B4}"/>
                </a:ext>
              </a:extLst>
            </p:cNvPr>
            <p:cNvSpPr txBox="1"/>
            <p:nvPr/>
          </p:nvSpPr>
          <p:spPr>
            <a:xfrm>
              <a:off x="2740969" y="2786875"/>
              <a:ext cx="16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3-D modelling of chromatin interactions based on epigenetic data from the adult brain 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5C4BE27-2C6B-99B0-287D-82A78BDF9515}"/>
                </a:ext>
              </a:extLst>
            </p:cNvPr>
            <p:cNvSpPr txBox="1"/>
            <p:nvPr/>
          </p:nvSpPr>
          <p:spPr>
            <a:xfrm>
              <a:off x="833470" y="3458417"/>
              <a:ext cx="8845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SNP-level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1AECE19-4533-8087-3CF1-4AF0DA9FAE88}"/>
                </a:ext>
              </a:extLst>
            </p:cNvPr>
            <p:cNvSpPr txBox="1"/>
            <p:nvPr/>
          </p:nvSpPr>
          <p:spPr>
            <a:xfrm>
              <a:off x="2463620" y="3440116"/>
              <a:ext cx="2203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Gene-level</a:t>
              </a:r>
            </a:p>
          </p:txBody>
        </p:sp>
        <p:pic>
          <p:nvPicPr>
            <p:cNvPr id="63" name="Picture 4" descr="Modeling disease risk through analysis of physical interactions between  genetic variants within chromatin regulatory circuitry | Nature Genetics">
              <a:extLst>
                <a:ext uri="{FF2B5EF4-FFF2-40B4-BE49-F238E27FC236}">
                  <a16:creationId xmlns:a16="http://schemas.microsoft.com/office/drawing/2014/main" id="{A5C54DA4-0371-462E-73E9-67C1649C84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t="4769" r="31682" b="69280"/>
            <a:stretch/>
          </p:blipFill>
          <p:spPr bwMode="auto">
            <a:xfrm>
              <a:off x="2933648" y="1884014"/>
              <a:ext cx="1398338" cy="745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1B01AF1-9ED0-4D80-DF69-263C65ED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676" y="2351253"/>
              <a:ext cx="474533" cy="300591"/>
            </a:xfrm>
            <a:prstGeom prst="rect">
              <a:avLst/>
            </a:prstGeom>
          </p:spPr>
        </p:pic>
        <p:pic>
          <p:nvPicPr>
            <p:cNvPr id="65" name="Picture 16" descr="Manhattan plot - Wikipedia">
              <a:extLst>
                <a:ext uri="{FF2B5EF4-FFF2-40B4-BE49-F238E27FC236}">
                  <a16:creationId xmlns:a16="http://schemas.microsoft.com/office/drawing/2014/main" id="{A8DDF0E7-C2B1-AFE1-6447-58B4772622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6751" r="3603" b="12244"/>
            <a:stretch/>
          </p:blipFill>
          <p:spPr bwMode="auto">
            <a:xfrm>
              <a:off x="749356" y="2372374"/>
              <a:ext cx="1155402" cy="4001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6" descr="Manhattan plot - Wikipedia">
              <a:extLst>
                <a:ext uri="{FF2B5EF4-FFF2-40B4-BE49-F238E27FC236}">
                  <a16:creationId xmlns:a16="http://schemas.microsoft.com/office/drawing/2014/main" id="{DDE42FD8-B713-12F3-FB0E-0F95EF086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6751" r="3603" b="12244"/>
            <a:stretch/>
          </p:blipFill>
          <p:spPr bwMode="auto">
            <a:xfrm>
              <a:off x="749356" y="2839965"/>
              <a:ext cx="1145041" cy="40011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82C114B-75C4-2BFA-4B9B-B62E6C016B36}"/>
                </a:ext>
              </a:extLst>
            </p:cNvPr>
            <p:cNvGrpSpPr/>
            <p:nvPr/>
          </p:nvGrpSpPr>
          <p:grpSpPr>
            <a:xfrm>
              <a:off x="4747808" y="1753527"/>
              <a:ext cx="1256537" cy="1590448"/>
              <a:chOff x="4458826" y="1371542"/>
              <a:chExt cx="1256537" cy="1590448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3EF9C4F-3F2D-EFA9-0F7A-E431ED7C0734}"/>
                  </a:ext>
                </a:extLst>
              </p:cNvPr>
              <p:cNvGrpSpPr/>
              <p:nvPr/>
            </p:nvGrpSpPr>
            <p:grpSpPr>
              <a:xfrm>
                <a:off x="4667126" y="1371542"/>
                <a:ext cx="1048237" cy="1590448"/>
                <a:chOff x="4763131" y="649874"/>
                <a:chExt cx="1218517" cy="1813532"/>
              </a:xfrm>
            </p:grpSpPr>
            <p:pic>
              <p:nvPicPr>
                <p:cNvPr id="70" name="Picture 69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D66D2F68-F70F-1FDF-4E42-C0411BF3A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</a:blip>
                <a:srcRect l="21942" t="24288" r="72489" b="22726"/>
                <a:stretch/>
              </p:blipFill>
              <p:spPr>
                <a:xfrm>
                  <a:off x="4763131" y="649874"/>
                  <a:ext cx="103556" cy="905726"/>
                </a:xfrm>
                <a:prstGeom prst="rect">
                  <a:avLst/>
                </a:prstGeom>
              </p:spPr>
            </p:pic>
            <p:pic>
              <p:nvPicPr>
                <p:cNvPr id="71" name="Picture 70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F7653F0-892E-572B-6C75-A90DB9330D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rcRect l="36452" t="24288" r="57588" b="22726"/>
                <a:stretch/>
              </p:blipFill>
              <p:spPr>
                <a:xfrm>
                  <a:off x="4939118" y="1163108"/>
                  <a:ext cx="110837" cy="905726"/>
                </a:xfrm>
                <a:prstGeom prst="rect">
                  <a:avLst/>
                </a:prstGeom>
              </p:spPr>
            </p:pic>
            <p:pic>
              <p:nvPicPr>
                <p:cNvPr id="72" name="Picture 71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AD82CE0-A7F1-DD6F-8DF7-0035DB1F2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l="56812" t="24288" r="37600" b="22726"/>
                <a:stretch/>
              </p:blipFill>
              <p:spPr>
                <a:xfrm>
                  <a:off x="5139318" y="1557680"/>
                  <a:ext cx="103909" cy="905726"/>
                </a:xfrm>
                <a:prstGeom prst="rect">
                  <a:avLst/>
                </a:prstGeom>
              </p:spPr>
            </p:pic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1FC17B7-6C87-13EC-A67C-C33866C1F139}"/>
                    </a:ext>
                  </a:extLst>
                </p:cNvPr>
                <p:cNvSpPr txBox="1"/>
                <p:nvPr/>
              </p:nvSpPr>
              <p:spPr>
                <a:xfrm>
                  <a:off x="4889453" y="921572"/>
                  <a:ext cx="766231" cy="24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Disorder 1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1E0A99-3712-3F01-4745-2D96A17F06C3}"/>
                    </a:ext>
                  </a:extLst>
                </p:cNvPr>
                <p:cNvSpPr txBox="1"/>
                <p:nvPr/>
              </p:nvSpPr>
              <p:spPr>
                <a:xfrm>
                  <a:off x="5256412" y="1904767"/>
                  <a:ext cx="725236" cy="24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Disorder </a:t>
                  </a:r>
                  <a:r>
                    <a:rPr lang="en-US" sz="800" i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i</a:t>
                  </a:r>
                  <a:endParaRPr lang="en-US" sz="8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F17BDC4-F98B-711D-719E-0D1244E5F16E}"/>
                  </a:ext>
                </a:extLst>
              </p:cNvPr>
              <p:cNvSpPr txBox="1"/>
              <p:nvPr/>
            </p:nvSpPr>
            <p:spPr>
              <a:xfrm rot="16200000">
                <a:off x="4334273" y="1676458"/>
                <a:ext cx="44916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Gene </a:t>
                </a:r>
                <a:r>
                  <a:rPr lang="en-US" sz="700" i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i</a:t>
                </a:r>
                <a:endParaRPr lang="en-US" sz="7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0E3FF3A-E008-C3D1-5BA4-63AB163DA305}"/>
                </a:ext>
              </a:extLst>
            </p:cNvPr>
            <p:cNvSpPr txBox="1"/>
            <p:nvPr/>
          </p:nvSpPr>
          <p:spPr>
            <a:xfrm>
              <a:off x="4262316" y="1312716"/>
              <a:ext cx="2124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GWAS Risk genes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12F90BF-6A1D-5E36-0E5D-523603C791CF}"/>
                </a:ext>
              </a:extLst>
            </p:cNvPr>
            <p:cNvSpPr txBox="1"/>
            <p:nvPr/>
          </p:nvSpPr>
          <p:spPr>
            <a:xfrm>
              <a:off x="4180778" y="3468459"/>
              <a:ext cx="2203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Filtering for brain expression based on the human protein atlas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BB2D90B5-C772-7AB0-C337-2BAA711A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905">
            <a:off x="7960477" y="3881515"/>
            <a:ext cx="474533" cy="300591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DEC536A-FB32-3B13-3A81-2F303730EF1D}"/>
              </a:ext>
            </a:extLst>
          </p:cNvPr>
          <p:cNvGrpSpPr/>
          <p:nvPr/>
        </p:nvGrpSpPr>
        <p:grpSpPr>
          <a:xfrm>
            <a:off x="3555822" y="4612890"/>
            <a:ext cx="4709721" cy="2234878"/>
            <a:chOff x="3515202" y="4534376"/>
            <a:chExt cx="4709721" cy="2234878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CC5BD56-61A9-E914-3FCB-8F28C735E91B}"/>
                </a:ext>
              </a:extLst>
            </p:cNvPr>
            <p:cNvGrpSpPr/>
            <p:nvPr/>
          </p:nvGrpSpPr>
          <p:grpSpPr>
            <a:xfrm>
              <a:off x="3515202" y="4534376"/>
              <a:ext cx="4709721" cy="2234878"/>
              <a:chOff x="3203095" y="4562963"/>
              <a:chExt cx="4709721" cy="2234878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E24B694-3B5B-A557-B3FA-7A2D4B85309E}"/>
                  </a:ext>
                </a:extLst>
              </p:cNvPr>
              <p:cNvGrpSpPr/>
              <p:nvPr/>
            </p:nvGrpSpPr>
            <p:grpSpPr>
              <a:xfrm>
                <a:off x="4472463" y="5132063"/>
                <a:ext cx="1171987" cy="504601"/>
                <a:chOff x="3266004" y="5075931"/>
                <a:chExt cx="1171987" cy="504601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4A451D0-60F8-24CA-91F1-7B9809CE3BE2}"/>
                    </a:ext>
                  </a:extLst>
                </p:cNvPr>
                <p:cNvSpPr txBox="1"/>
                <p:nvPr/>
              </p:nvSpPr>
              <p:spPr>
                <a:xfrm>
                  <a:off x="3584872" y="5195100"/>
                  <a:ext cx="85311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Top genes only</a:t>
                  </a:r>
                </a:p>
                <a:p>
                  <a:pPr algn="ctr"/>
                  <a:r>
                    <a:rPr lang="en-US" sz="7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(simple average)</a:t>
                  </a:r>
                </a:p>
              </p:txBody>
            </p:sp>
            <p:pic>
              <p:nvPicPr>
                <p:cNvPr id="92" name="Picture 91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B933A7C-43FA-4575-5D06-74F0FDA086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1454" t="37991" r="72489" b="22726"/>
                <a:stretch/>
              </p:blipFill>
              <p:spPr>
                <a:xfrm>
                  <a:off x="3470140" y="5155240"/>
                  <a:ext cx="69972" cy="425292"/>
                </a:xfrm>
                <a:prstGeom prst="rect">
                  <a:avLst/>
                </a:prstGeom>
              </p:spPr>
            </p:pic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74A290E-F0BA-ADD9-FED7-AE82AA869020}"/>
                    </a:ext>
                  </a:extLst>
                </p:cNvPr>
                <p:cNvSpPr txBox="1"/>
                <p:nvPr/>
              </p:nvSpPr>
              <p:spPr>
                <a:xfrm rot="16200000">
                  <a:off x="3108238" y="5233697"/>
                  <a:ext cx="484809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region </a:t>
                  </a:r>
                  <a:r>
                    <a:rPr lang="en-US" sz="500" i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i</a:t>
                  </a:r>
                  <a:endParaRPr lang="en-US" sz="5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endParaRP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D19E0B5-7AB5-04C1-9D08-75853A178CFE}"/>
                  </a:ext>
                </a:extLst>
              </p:cNvPr>
              <p:cNvGrpSpPr/>
              <p:nvPr/>
            </p:nvGrpSpPr>
            <p:grpSpPr>
              <a:xfrm>
                <a:off x="4430782" y="5822501"/>
                <a:ext cx="1361634" cy="975340"/>
                <a:chOff x="3074893" y="5854752"/>
                <a:chExt cx="1361634" cy="975340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5EF8A54-3F36-47CC-38EA-10C3E9BED01E}"/>
                    </a:ext>
                  </a:extLst>
                </p:cNvPr>
                <p:cNvSpPr txBox="1"/>
                <p:nvPr/>
              </p:nvSpPr>
              <p:spPr>
                <a:xfrm>
                  <a:off x="3922136" y="6234575"/>
                  <a:ext cx="496507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-log(p)</a:t>
                  </a:r>
                  <a:endParaRPr lang="en-US" sz="6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BD29C0E-BCBF-AC2E-F0BF-F0F86BFFDD93}"/>
                    </a:ext>
                  </a:extLst>
                </p:cNvPr>
                <p:cNvSpPr txBox="1"/>
                <p:nvPr/>
              </p:nvSpPr>
              <p:spPr>
                <a:xfrm>
                  <a:off x="3266004" y="6522315"/>
                  <a:ext cx="10943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Whole transcriptome</a:t>
                  </a:r>
                </a:p>
                <a:p>
                  <a:pPr algn="ctr"/>
                  <a:r>
                    <a:rPr lang="en-US" sz="7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(weighted average)</a:t>
                  </a:r>
                </a:p>
              </p:txBody>
            </p:sp>
            <p:pic>
              <p:nvPicPr>
                <p:cNvPr id="99" name="Picture 98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E6A4440-1EA7-4486-9FEC-07769ADEA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553" t="39914" r="72489" b="22727"/>
                <a:stretch/>
              </p:blipFill>
              <p:spPr>
                <a:xfrm>
                  <a:off x="3281722" y="6021944"/>
                  <a:ext cx="68920" cy="404465"/>
                </a:xfrm>
                <a:prstGeom prst="rect">
                  <a:avLst/>
                </a:prstGeom>
              </p:spPr>
            </p:pic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1F1D54D-F5C2-115A-4445-C95BD9EFD235}"/>
                    </a:ext>
                  </a:extLst>
                </p:cNvPr>
                <p:cNvSpPr txBox="1"/>
                <p:nvPr/>
              </p:nvSpPr>
              <p:spPr>
                <a:xfrm>
                  <a:off x="3598643" y="5876801"/>
                  <a:ext cx="386897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Gene </a:t>
                  </a:r>
                  <a:r>
                    <a:rPr lang="en-US" sz="500" i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i</a:t>
                  </a:r>
                  <a:endParaRPr lang="en-US" sz="5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101" name="Picture 100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6B44EE2-959E-7203-4AEF-9EF4F0B78C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1943" t="24288" r="42589" b="22726"/>
                <a:stretch/>
              </p:blipFill>
              <p:spPr>
                <a:xfrm>
                  <a:off x="3632285" y="6015817"/>
                  <a:ext cx="287685" cy="402734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649D772-3161-E3BD-E69A-22B70D8F0541}"/>
                    </a:ext>
                  </a:extLst>
                </p:cNvPr>
                <p:cNvSpPr txBox="1"/>
                <p:nvPr/>
              </p:nvSpPr>
              <p:spPr>
                <a:xfrm>
                  <a:off x="3864788" y="6126434"/>
                  <a:ext cx="386897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X</a:t>
                  </a:r>
                  <a:endParaRPr lang="en-US" sz="5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9EBFBC2-6CB5-0BAC-74E2-1D8A773C9DF3}"/>
                    </a:ext>
                  </a:extLst>
                </p:cNvPr>
                <p:cNvSpPr txBox="1"/>
                <p:nvPr/>
              </p:nvSpPr>
              <p:spPr>
                <a:xfrm>
                  <a:off x="3940020" y="5854752"/>
                  <a:ext cx="49650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Gene </a:t>
                  </a:r>
                  <a:r>
                    <a:rPr lang="en-US" sz="700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weights</a:t>
                  </a:r>
                </a:p>
              </p:txBody>
            </p:sp>
            <p:pic>
              <p:nvPicPr>
                <p:cNvPr id="104" name="Picture 103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68813C-2774-ABB4-142F-26DEC1467F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1943" t="24288" r="42589" b="69697"/>
                <a:stretch/>
              </p:blipFill>
              <p:spPr>
                <a:xfrm>
                  <a:off x="4039780" y="6187957"/>
                  <a:ext cx="287685" cy="45719"/>
                </a:xfrm>
                <a:prstGeom prst="rect">
                  <a:avLst/>
                </a:prstGeom>
              </p:spPr>
            </p:pic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76CC7AF-7A9F-D46B-B7D5-1EE838D8A279}"/>
                    </a:ext>
                  </a:extLst>
                </p:cNvPr>
                <p:cNvSpPr txBox="1"/>
                <p:nvPr/>
              </p:nvSpPr>
              <p:spPr>
                <a:xfrm>
                  <a:off x="3377566" y="6103094"/>
                  <a:ext cx="2439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=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9DCE3E9-2A40-F7D1-2D49-8F01793817F5}"/>
                    </a:ext>
                  </a:extLst>
                </p:cNvPr>
                <p:cNvSpPr txBox="1"/>
                <p:nvPr/>
              </p:nvSpPr>
              <p:spPr>
                <a:xfrm rot="16200000">
                  <a:off x="2904310" y="6156144"/>
                  <a:ext cx="510444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region </a:t>
                  </a:r>
                  <a:r>
                    <a:rPr lang="en-US" sz="500" i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i</a:t>
                  </a:r>
                  <a:endParaRPr lang="en-US" sz="5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DB38C89-1A0E-90E1-374A-F3A780EAAC2B}"/>
                  </a:ext>
                </a:extLst>
              </p:cNvPr>
              <p:cNvGrpSpPr/>
              <p:nvPr/>
            </p:nvGrpSpPr>
            <p:grpSpPr>
              <a:xfrm>
                <a:off x="6234961" y="5036643"/>
                <a:ext cx="1057143" cy="1527567"/>
                <a:chOff x="5949834" y="5074756"/>
                <a:chExt cx="1057143" cy="1527567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C97D2EE-9D19-BFE3-728E-90DAC1DE99A2}"/>
                    </a:ext>
                  </a:extLst>
                </p:cNvPr>
                <p:cNvSpPr txBox="1"/>
                <p:nvPr/>
              </p:nvSpPr>
              <p:spPr>
                <a:xfrm>
                  <a:off x="5949834" y="6386879"/>
                  <a:ext cx="62388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Disorder </a:t>
                  </a:r>
                  <a:r>
                    <a:rPr lang="en-US" sz="8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i</a:t>
                  </a:r>
                  <a:endPara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endParaRP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785AC25-B34C-EA08-CD35-93DA0A7AC32C}"/>
                    </a:ext>
                  </a:extLst>
                </p:cNvPr>
                <p:cNvGrpSpPr/>
                <p:nvPr/>
              </p:nvGrpSpPr>
              <p:grpSpPr>
                <a:xfrm>
                  <a:off x="6330607" y="5074756"/>
                  <a:ext cx="676370" cy="831686"/>
                  <a:chOff x="8579692" y="3604532"/>
                  <a:chExt cx="676370" cy="831686"/>
                </a:xfrm>
              </p:grpSpPr>
              <p:pic>
                <p:nvPicPr>
                  <p:cNvPr id="106" name="Picture 105" descr="Chart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C7586DDD-0579-64F3-0CD6-61F98A4BE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1943" t="24288" r="42589" b="22726"/>
                  <a:stretch/>
                </p:blipFill>
                <p:spPr>
                  <a:xfrm>
                    <a:off x="8820259" y="3833594"/>
                    <a:ext cx="430472" cy="602624"/>
                  </a:xfrm>
                  <a:prstGeom prst="rect">
                    <a:avLst/>
                  </a:prstGeom>
                </p:spPr>
              </p:pic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1B48BD4-BE9A-D1F8-0FA7-74A804B71DB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437025" y="4094921"/>
                    <a:ext cx="470000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elvetica" pitchFamily="2" charset="0"/>
                      </a:rPr>
                      <a:t>Region </a:t>
                    </a:r>
                    <a:r>
                      <a:rPr lang="en-US" sz="600" i="1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elvetica" pitchFamily="2" charset="0"/>
                      </a:rPr>
                      <a:t>i</a:t>
                    </a:r>
                    <a:endParaRPr lang="en-US" sz="600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3CC96C4E-3E67-43CB-5D26-C47A96121C64}"/>
                      </a:ext>
                    </a:extLst>
                  </p:cNvPr>
                  <p:cNvSpPr txBox="1"/>
                  <p:nvPr/>
                </p:nvSpPr>
                <p:spPr>
                  <a:xfrm>
                    <a:off x="8806900" y="3604532"/>
                    <a:ext cx="449162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elvetica" pitchFamily="2" charset="0"/>
                      </a:rPr>
                      <a:t>Gene </a:t>
                    </a:r>
                    <a:r>
                      <a:rPr lang="en-US" sz="700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elvetica" pitchFamily="2" charset="0"/>
                      </a:rPr>
                      <a:t>i</a:t>
                    </a:r>
                  </a:p>
                </p:txBody>
              </p:sp>
            </p:grpSp>
            <p:pic>
              <p:nvPicPr>
                <p:cNvPr id="90" name="Picture 89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4790744-7F9F-6E7E-8030-854E28B14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1943" t="24288" r="42589" b="22726"/>
                <a:stretch/>
              </p:blipFill>
              <p:spPr>
                <a:xfrm>
                  <a:off x="6394569" y="5502877"/>
                  <a:ext cx="430472" cy="602624"/>
                </a:xfrm>
                <a:prstGeom prst="rect">
                  <a:avLst/>
                </a:prstGeom>
              </p:spPr>
            </p:pic>
            <p:pic>
              <p:nvPicPr>
                <p:cNvPr id="91" name="Picture 90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DA18B8C5-9F80-9673-0629-82577C334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1943" t="24288" r="42589" b="22726"/>
                <a:stretch/>
              </p:blipFill>
              <p:spPr>
                <a:xfrm>
                  <a:off x="6198442" y="5745660"/>
                  <a:ext cx="430472" cy="602624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7FC8C3C-5A63-A86D-A8C1-09F720484A5A}"/>
                    </a:ext>
                  </a:extLst>
                </p:cNvPr>
                <p:cNvSpPr txBox="1"/>
                <p:nvPr/>
              </p:nvSpPr>
              <p:spPr>
                <a:xfrm>
                  <a:off x="5969759" y="5260094"/>
                  <a:ext cx="65915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pitchFamily="2" charset="0"/>
                    </a:rPr>
                    <a:t>Disorder 1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5DC97F5-5406-09BC-A837-6603E51600B2}"/>
                  </a:ext>
                </a:extLst>
              </p:cNvPr>
              <p:cNvSpPr txBox="1"/>
              <p:nvPr/>
            </p:nvSpPr>
            <p:spPr>
              <a:xfrm>
                <a:off x="3428322" y="4562963"/>
                <a:ext cx="2539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2" charset="0"/>
                  </a:rPr>
                  <a:t>Disease-related brain maps in neuroimaging space </a:t>
                </a: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8A0FCC10-A902-ED9B-79F6-CE593DF6FB9F}"/>
                  </a:ext>
                </a:extLst>
              </p:cNvPr>
              <p:cNvGrpSpPr/>
              <p:nvPr/>
            </p:nvGrpSpPr>
            <p:grpSpPr>
              <a:xfrm>
                <a:off x="3203095" y="5160907"/>
                <a:ext cx="1182986" cy="1187710"/>
                <a:chOff x="2714668" y="5218706"/>
                <a:chExt cx="1182986" cy="1187710"/>
              </a:xfrm>
            </p:grpSpPr>
            <p:pic>
              <p:nvPicPr>
                <p:cNvPr id="95" name="Picture 16" descr="Gene-expression and cortical thickness difference from highest... |  Download Scientific Diagram">
                  <a:extLst>
                    <a:ext uri="{FF2B5EF4-FFF2-40B4-BE49-F238E27FC236}">
                      <a16:creationId xmlns:a16="http://schemas.microsoft.com/office/drawing/2014/main" id="{6ED83E16-C7E7-697E-4528-2845D5A64C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236" t="4085" r="31284" b="83141"/>
                <a:stretch/>
              </p:blipFill>
              <p:spPr bwMode="auto">
                <a:xfrm>
                  <a:off x="2714668" y="5218706"/>
                  <a:ext cx="1138090" cy="449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6" name="Picture 16" descr="Gene-expression and cortical thickness difference from highest... |  Download Scientific Diagram">
                  <a:extLst>
                    <a:ext uri="{FF2B5EF4-FFF2-40B4-BE49-F238E27FC236}">
                      <a16:creationId xmlns:a16="http://schemas.microsoft.com/office/drawing/2014/main" id="{FD2E5061-2C50-EBD0-9234-C0178EBE52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229" t="57277" r="31291" b="31523"/>
                <a:stretch/>
              </p:blipFill>
              <p:spPr bwMode="auto">
                <a:xfrm>
                  <a:off x="2759564" y="6012728"/>
                  <a:ext cx="1138090" cy="393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97E1F09-7266-D0E6-2D54-F399115032AF}"/>
                    </a:ext>
                  </a:extLst>
                </p:cNvPr>
                <p:cNvSpPr txBox="1"/>
                <p:nvPr/>
              </p:nvSpPr>
              <p:spPr>
                <a:xfrm>
                  <a:off x="2984390" y="5696467"/>
                  <a:ext cx="62388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pitchFamily="2" charset="0"/>
                    </a:rPr>
                    <a:t>Disorder </a:t>
                  </a:r>
                  <a:r>
                    <a:rPr lang="en-US" sz="8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pitchFamily="2" charset="0"/>
                    </a:rPr>
                    <a:t>i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</a:endParaRPr>
                </a:p>
              </p:txBody>
            </p:sp>
          </p:grp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35CC8D1-E65F-3BA0-729A-9D4A9D3B1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289900">
                <a:off x="7438283" y="5314468"/>
                <a:ext cx="474533" cy="300591"/>
              </a:xfrm>
              <a:prstGeom prst="rect">
                <a:avLst/>
              </a:prstGeom>
            </p:spPr>
          </p:pic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DA24AE7-A58E-AAED-4B6C-F2D716504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116379" y="5387389"/>
              <a:ext cx="474533" cy="300591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EC7EBB5D-888E-A776-2FF9-E80AA54D1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/>
          <a:lstStyle/>
          <a:p>
            <a:r>
              <a:rPr lang="en-IT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1650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7A34B-C80A-10D2-5A61-680AAB1C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TWAS PREDICTION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B06376-3F3B-C389-F1A3-E1210BA77B26}"/>
              </a:ext>
            </a:extLst>
          </p:cNvPr>
          <p:cNvCxnSpPr>
            <a:cxnSpLocks/>
          </p:cNvCxnSpPr>
          <p:nvPr/>
        </p:nvCxnSpPr>
        <p:spPr>
          <a:xfrm flipH="1">
            <a:off x="4996543" y="3668492"/>
            <a:ext cx="5569890" cy="0"/>
          </a:xfrm>
          <a:prstGeom prst="line">
            <a:avLst/>
          </a:prstGeom>
          <a:ln w="28575">
            <a:solidFill>
              <a:srgbClr val="FCD8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5F9B47-21C4-8389-B19A-1CDC4D262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From GWAS to TWAS</a:t>
            </a:r>
          </a:p>
        </p:txBody>
      </p:sp>
    </p:spTree>
    <p:extLst>
      <p:ext uri="{BB962C8B-B14F-4D97-AF65-F5344CB8AC3E}">
        <p14:creationId xmlns:p14="http://schemas.microsoft.com/office/powerpoint/2010/main" val="175893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BE3DB9-67A0-B99D-3DE8-0AFA6B60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13" y="0"/>
            <a:ext cx="9720072" cy="1499616"/>
          </a:xfrm>
        </p:spPr>
        <p:txBody>
          <a:bodyPr>
            <a:normAutofit/>
          </a:bodyPr>
          <a:lstStyle/>
          <a:p>
            <a:r>
              <a:rPr lang="en-IT" dirty="0"/>
              <a:t>TWAS </a:t>
            </a:r>
            <a:r>
              <a:rPr lang="en-IT" dirty="0">
                <a:solidFill>
                  <a:schemeClr val="tx1"/>
                </a:solidFill>
              </a:rPr>
              <a:t>ANALysis</a:t>
            </a:r>
            <a:br>
              <a:rPr lang="en-IT" dirty="0">
                <a:solidFill>
                  <a:srgbClr val="FEEFCF"/>
                </a:solidFill>
              </a:rPr>
            </a:br>
            <a:r>
              <a:rPr lang="en-IT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Predixcan and Multixcan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87367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DACE-5CE5-A437-9257-DBF7D028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/>
              <a:t>TWAS </a:t>
            </a:r>
            <a:r>
              <a:rPr lang="en-IT" dirty="0">
                <a:solidFill>
                  <a:schemeClr val="tx1"/>
                </a:solidFill>
              </a:rPr>
              <a:t>Prediction MODELS</a:t>
            </a:r>
            <a:r>
              <a:rPr lang="en-IT" dirty="0">
                <a:solidFill>
                  <a:srgbClr val="FEEFCF"/>
                </a:solidFill>
              </a:rPr>
              <a:t> </a:t>
            </a:r>
            <a:br>
              <a:rPr lang="en-IT" dirty="0">
                <a:solidFill>
                  <a:srgbClr val="FEEFCF"/>
                </a:solidFill>
              </a:rPr>
            </a:br>
            <a:r>
              <a:rPr lang="en-IT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Sampling sites</a:t>
            </a:r>
            <a:endParaRPr lang="en-IT" dirty="0"/>
          </a:p>
        </p:txBody>
      </p:sp>
      <p:pic>
        <p:nvPicPr>
          <p:cNvPr id="4" name="Picture 3" descr="A diagram of the brain&#10;&#10;Description automatically generated">
            <a:extLst>
              <a:ext uri="{FF2B5EF4-FFF2-40B4-BE49-F238E27FC236}">
                <a16:creationId xmlns:a16="http://schemas.microsoft.com/office/drawing/2014/main" id="{2BFF65C4-DC62-761F-96B0-12A766A0B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" t="7068" r="3096" b="7383"/>
          <a:stretch/>
        </p:blipFill>
        <p:spPr>
          <a:xfrm>
            <a:off x="2806484" y="2375115"/>
            <a:ext cx="6579031" cy="2107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C733A-0C83-2C51-083C-BB0202898003}"/>
              </a:ext>
            </a:extLst>
          </p:cNvPr>
          <p:cNvSpPr txBox="1"/>
          <p:nvPr/>
        </p:nvSpPr>
        <p:spPr>
          <a:xfrm>
            <a:off x="2609873" y="5105400"/>
            <a:ext cx="6991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Sampling sites used to generate GTEx elastic net prediction models  (total of 11 models)</a:t>
            </a:r>
          </a:p>
        </p:txBody>
      </p:sp>
    </p:spTree>
    <p:extLst>
      <p:ext uri="{BB962C8B-B14F-4D97-AF65-F5344CB8AC3E}">
        <p14:creationId xmlns:p14="http://schemas.microsoft.com/office/powerpoint/2010/main" val="2966528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E206-FBF4-A3B6-7617-AEA6CA92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TWAS Genes Results</a:t>
            </a:r>
            <a:br>
              <a:rPr lang="en-IT" dirty="0"/>
            </a:br>
            <a:endParaRPr lang="en-IT" dirty="0"/>
          </a:p>
        </p:txBody>
      </p:sp>
      <p:pic>
        <p:nvPicPr>
          <p:cNvPr id="4" name="Picture 3" descr="A chart of a number of adhd genes&#10;&#10;Description automatically generated with medium confidence">
            <a:extLst>
              <a:ext uri="{FF2B5EF4-FFF2-40B4-BE49-F238E27FC236}">
                <a16:creationId xmlns:a16="http://schemas.microsoft.com/office/drawing/2014/main" id="{551D627D-3DF6-DF3E-E471-EDF1955C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58" y="1927753"/>
            <a:ext cx="4737527" cy="4059392"/>
          </a:xfrm>
          <a:prstGeom prst="rect">
            <a:avLst/>
          </a:prstGeom>
        </p:spPr>
      </p:pic>
      <p:pic>
        <p:nvPicPr>
          <p:cNvPr id="6" name="Picture 5" descr="A diagram of a number of genes&#10;&#10;Description automatically generated with medium confidence">
            <a:extLst>
              <a:ext uri="{FF2B5EF4-FFF2-40B4-BE49-F238E27FC236}">
                <a16:creationId xmlns:a16="http://schemas.microsoft.com/office/drawing/2014/main" id="{CC629943-1A0B-F6DC-24C4-239F01D1C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6" y="1927753"/>
            <a:ext cx="4737527" cy="4059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24194-2BE9-C88C-DF9D-65E971C51AC0}"/>
              </a:ext>
            </a:extLst>
          </p:cNvPr>
          <p:cNvSpPr txBox="1"/>
          <p:nvPr/>
        </p:nvSpPr>
        <p:spPr>
          <a:xfrm>
            <a:off x="1140758" y="6259286"/>
            <a:ext cx="47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N = 2759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3DB8-043C-D3DE-B650-3465695F038B}"/>
              </a:ext>
            </a:extLst>
          </p:cNvPr>
          <p:cNvSpPr txBox="1"/>
          <p:nvPr/>
        </p:nvSpPr>
        <p:spPr>
          <a:xfrm>
            <a:off x="6313716" y="6259286"/>
            <a:ext cx="47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N = 2767</a:t>
            </a:r>
          </a:p>
        </p:txBody>
      </p:sp>
    </p:spTree>
    <p:extLst>
      <p:ext uri="{BB962C8B-B14F-4D97-AF65-F5344CB8AC3E}">
        <p14:creationId xmlns:p14="http://schemas.microsoft.com/office/powerpoint/2010/main" val="2316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E206-FBF4-A3B6-7617-AEA6CA92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TWAS Gene Results</a:t>
            </a:r>
            <a:br>
              <a:rPr lang="en-IT" dirty="0"/>
            </a:b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D627D-3DF6-DF3E-E471-EDF1955C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5822" y="1735015"/>
            <a:ext cx="4962463" cy="4252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29943-1A0B-F6DC-24C4-239F01D1C3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3716" y="1735015"/>
            <a:ext cx="4962462" cy="4252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24194-2BE9-C88C-DF9D-65E971C51AC0}"/>
              </a:ext>
            </a:extLst>
          </p:cNvPr>
          <p:cNvSpPr txBox="1"/>
          <p:nvPr/>
        </p:nvSpPr>
        <p:spPr>
          <a:xfrm>
            <a:off x="1140758" y="6259286"/>
            <a:ext cx="47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N = 2763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3DB8-043C-D3DE-B650-3465695F038B}"/>
              </a:ext>
            </a:extLst>
          </p:cNvPr>
          <p:cNvSpPr txBox="1"/>
          <p:nvPr/>
        </p:nvSpPr>
        <p:spPr>
          <a:xfrm>
            <a:off x="6313716" y="6259286"/>
            <a:ext cx="47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N = 2767</a:t>
            </a:r>
          </a:p>
        </p:txBody>
      </p:sp>
    </p:spTree>
    <p:extLst>
      <p:ext uri="{BB962C8B-B14F-4D97-AF65-F5344CB8AC3E}">
        <p14:creationId xmlns:p14="http://schemas.microsoft.com/office/powerpoint/2010/main" val="3188802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278A348-594F-6F44-8CCF-5B8CE7C410DC}">
  <we:reference id="wa200006038" version="1.0.0.3" store="en-US" storeType="OMEX"/>
  <we:alternateReferences>
    <we:reference id="wa200006038" version="1.0.0.3" store="" storeType="OMEX"/>
  </we:alternateReferences>
  <we:properties>
    <we:property name="65c7504b9547096bb686be28_1707574178268" value="{&quot;id&quot;:&quot;39a36067-fbf5-4f07-9c5d-9a62fe8822c0&quot;,&quot;objects&quot;:{&quot;39a36067-fbf5-4f07-9c5d-9a62fe8822c0&quot;:{&quot;id&quot;:&quot;39a36067-fbf5-4f07-9c5d-9a62fe8822c0&quot;,&quot;type&quot;:&quot;FIGURE_OBJECT&quot;,&quot;document&quot;:{&quot;type&quot;:&quot;DOCUMENT_GROUP&quot;,&quot;canvasType&quot;:&quot;FIGURE&quot;,&quot;units&quot;:&quot;in&quot;}},&quot;1b9fdbca-5112-4902-b8d5-7a6c34644f39&quot;:{&quot;id&quot;:&quot;1b9fdbca-5112-4902-b8d5-7a6c34644f39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39a36067-fbf5-4f07-9c5d-9a62fe8822c0&quot;,&quot;type&quot;:&quot;FRAME&quot;,&quot;order&quot;:&quot;5&quot;}},&quot;ce262dc5-635b-4dd4-a580-b37d6beb8aa3&quot;:{&quot;id&quot;:&quot;ce262dc5-635b-4dd4-a580-b37d6beb8aa3&quot;,&quot;type&quot;:&quot;FIGURE_OBJECT&quot;,&quot;document&quot;:{&quot;type&quot;:&quot;FIGURE&quot;,&quot;canvasType&quot;:&quot;FIGURE&quot;,&quot;units&quot;:&quot;in&quot;},&quot;parent&quot;:{&quot;parentId&quot;:&quot;39a36067-fbf5-4f07-9c5d-9a62fe8822c0&quot;,&quot;type&quot;:&quot;DOCUMENT&quot;,&quot;order&quot;:&quot;5&quot;}},&quot;4aa5eaf2-ab0c-4b8c-948e-8a57ac42594d&quot;:{&quot;id&quot;:&quot;4aa5eaf2-ab0c-4b8c-948e-8a57ac42594d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(46, 69, 108)&quot;}],&quot;parent&quot;:{&quot;type&quot;:&quot;FRAME&quot;,&quot;parentId&quot;:&quot;ce262dc5-635b-4dd4-a580-b37d6beb8aa3&quot;,&quot;order&quot;:&quot;5&quot;}},&quot;649d1fef-781c-4fad-9dd8-a58979a59a22&quot;:{&quot;id&quot;:&quot;649d1fef-781c-4fad-9dd8-a58979a59a22&quot;,&quot;type&quot;:&quot;FIGURE_OBJECT&quot;,&quot;guide&quot;:{&quot;type&quot;:&quot;GRID&quot;,&quot;distance&quot;:0.5,&quot;units&quot;:&quot;in&quot;},&quot;parent&quot;:{&quot;parentId&quot;:&quot;39a36067-fbf5-4f07-9c5d-9a62fe8822c0&quot;,&quot;type&quot;:&quot;GUIDE&quot;,&quot;order&quot;:&quot;5&quot;}},&quot;d2351e26-8b95-4c69-86f0-441084a377fe&quot;:{&quot;relativeTransform&quot;:{&quot;translate&quot;:{&quot;x&quot;:86.06055276453824,&quot;y&quot;:-2.819100090640603},&quot;rotate&quot;:0,&quot;skewX&quot;:0,&quot;scale&quot;:{&quot;x&quot;:1,&quot;y&quot;:1}},&quot;type&quot;:&quot;FIGURE_OBJECT&quot;,&quot;id&quot;:&quot;d2351e26-8b95-4c69-86f0-441084a377fe&quot;,&quot;opacity&quot;:1,&quot;path&quot;:{&quot;type&quot;:&quot;POLY_LINE&quot;,&quot;points&quot;:[{&quot;x&quot;:-252.70946195860358,&quot;y&quot;:-220.90560218732261},{&quot;x&quot;:-204.35966475645102,&quot;y&quot;:-220.90560218732261},{&quot;x&quot;:11.53090703252468,&quot;y&quot;:-193.81313123154123}],&quot;closed&quot;:false},&quot;pathStyles&quot;:[{&quot;type&quot;:&quot;FILL&quot;,&quot;fillStyle&quot;:&quot;rgba(0,0,0,0)&quot;},{&quot;type&quot;:&quot;STROKE&quot;,&quot;strokeStyle&quot;:&quot;rgba(190, 220, 176, 1)&quot;,&quot;lineWidth&quot;:20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},&quot;xUnits&quot;:&quot;PATH_LENGTH&quot;,&quot;yUnits&quot;:&quot;STROKE_WIDTH&quot;,&quot;isPremium&quot;:false},&quot;parent&quot;:{&quot;type&quot;:&quot;CHILD&quot;,&quot;parentId&quot;:&quot;ce262dc5-635b-4dd4-a580-b37d6beb8aa3&quot;,&quot;order&quot;:&quot;5&quot;},&quot;connectorInfo&quot;:{&quot;connectedObjects&quot;:[],&quot;type&quot;:&quot;QUADRATIC&quot;,&quot;offset&quot;:{&quot;x&quot;:0,&quot;y&quot;:0},&quot;bending&quot;:-0.1,&quot;firstElementIsHead&quot;:fals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cea112c4-be93-49bf-a531-632fae3a767a&quot;:{&quot;relativeTransform&quot;:{&quot;translate&quot;:{&quot;x&quot;:-401.314288944928,&quot;y&quot;:-199.90227137395254},&quot;rotate&quot;:0,&quot;skewX&quot;:0,&quot;scale&quot;:{&quot;x&quot;:1,&quot;y&quot;:1}},&quot;id&quot;:&quot;cea112c4-be93-49bf-a531-632fae3a767a&quot;,&quot;type&quot;:&quot;FIGURE_OBJECT&quot;,&quot;document&quot;:{&quot;type&quot;:&quot;DOCUMENT_GROUP&quot;,&quot;canvasType&quot;:&quot;FIGURE&quot;,&quot;units&quot;:&quot;in&quot;},&quot;source&quot;:{&quot;id&quot;:&quot;62699f5fdf9067934198e71d&quot;,&quot;type&quot;:&quot;ASSETS&quot;},&quot;isPremium&quot;:false,&quot;parent&quot;:{&quot;type&quot;:&quot;CHILD&quot;,&quot;parentId&quot;:&quot;25ce3699-938b-4b24-ac86-20cd45160d05&quot;,&quot;order&quot;:&quot;1&quot;}},&quot;8292c9e2-6951-4e90-943a-b7545a3ab348&quot;:{&quot;id&quot;:&quot;8292c9e2-6951-4e90-943a-b7545a3ab348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cea112c4-be93-49bf-a531-632fae3a767a&quot;,&quot;type&quot;:&quot;FRAME&quot;,&quot;order&quot;:&quot;5&quot;}},&quot;8d1b75d2-ae5f-4b6b-a807-db778b45afe3&quot;:{&quot;id&quot;:&quot;8d1b75d2-ae5f-4b6b-a807-db778b45afe3&quot;,&quot;type&quot;:&quot;FIGURE_OBJECT&quot;,&quot;document&quot;:{&quot;type&quot;:&quot;FIGURE&quot;,&quot;canvasType&quot;:&quot;FIGURE&quot;,&quot;units&quot;:&quot;in&quot;},&quot;parent&quot;:{&quot;parentId&quot;:&quot;cea112c4-be93-49bf-a531-632fae3a767a&quot;,&quot;type&quot;:&quot;DOCUMENT&quot;,&quot;order&quot;:&quot;5&quot;}},&quot;15791022-fb06-4d8a-949c-99af529f4f86&quot;:{&quot;id&quot;:&quot;15791022-fb06-4d8a-949c-99af529f4f8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8d1b75d2-ae5f-4b6b-a807-db778b45afe3&quot;,&quot;order&quot;:&quot;5&quot;}},&quot;ee12cd73-8148-4971-b12a-4adc7f9a0cc1&quot;:{&quot;id&quot;:&quot;ee12cd73-8148-4971-b12a-4adc7f9a0cc1&quot;,&quot;type&quot;:&quot;FIGURE_OBJECT&quot;,&quot;guide&quot;:{&quot;type&quot;:&quot;GRID&quot;,&quot;distance&quot;:0.5,&quot;units&quot;:&quot;in&quot;},&quot;parent&quot;:{&quot;parentId&quot;:&quot;cea112c4-be93-49bf-a531-632fae3a767a&quot;,&quot;type&quot;:&quot;GUIDE&quot;,&quot;order&quot;:&quot;5&quot;}},&quot;c155d369-83dd-4f52-94bf-9a2c2f8c6844&quot;:{&quot;relativeTransform&quot;:{&quot;translate&quot;:{&quot;x&quot;:-494.24522525014237,&quot;y&quot;:-191.1558303099324},&quot;rotate&quot;:0,&quot;skewX&quot;:0,&quot;scale&quot;:{&quot;x&quot;:1,&quot;y&quot;:1}},&quot;id&quot;:&quot;c155d369-83dd-4f52-94bf-9a2c2f8c6844&quot;,&quot;type&quot;:&quot;FIGURE_OBJECT&quot;,&quot;document&quot;:{&quot;type&quot;:&quot;DOCUMENT_GROUP&quot;,&quot;canvasType&quot;:&quot;FIGURE&quot;,&quot;units&quot;:&quot;in&quot;},&quot;source&quot;:{&quot;id&quot;:&quot;5f19aabf5f0a1d00aeb48281&quot;,&quot;type&quot;:&quot;ASSETS&quot;},&quot;isPremium&quot;:true,&quot;parent&quot;:{&quot;type&quot;:&quot;CHILD&quot;,&quot;parentId&quot;:&quot;25ce3699-938b-4b24-ac86-20cd45160d05&quot;,&quot;order&quot;:&quot;2&quot;}},&quot;3e8c3a11-73b1-49ca-9284-55ec889c7a94&quot;:{&quot;id&quot;:&quot;3e8c3a11-73b1-49ca-9284-55ec889c7a9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c155d369-83dd-4f52-94bf-9a2c2f8c6844&quot;,&quot;type&quot;:&quot;FRAME&quot;,&quot;order&quot;:&quot;5&quot;}},&quot;593b81a8-64b2-40b1-acd1-500e5111ec00&quot;:{&quot;id&quot;:&quot;593b81a8-64b2-40b1-acd1-500e5111ec00&quot;,&quot;type&quot;:&quot;FIGURE_OBJECT&quot;,&quot;document&quot;:{&quot;type&quot;:&quot;FIGURE&quot;,&quot;canvasType&quot;:&quot;FIGURE&quot;,&quot;units&quot;:&quot;in&quot;},&quot;parent&quot;:{&quot;parentId&quot;:&quot;c155d369-83dd-4f52-94bf-9a2c2f8c6844&quot;,&quot;type&quot;:&quot;DOCUMENT&quot;,&quot;order&quot;:&quot;5&quot;}},&quot;9828d82e-5c2f-40e3-afc3-d22ea92d456a&quot;:{&quot;id&quot;:&quot;9828d82e-5c2f-40e3-afc3-d22ea92d456a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3b81a8-64b2-40b1-acd1-500e5111ec00&quot;,&quot;order&quot;:&quot;5&quot;}},&quot;e94c6784-5f1e-4ed3-b128-c56f6e1c5845&quot;:{&quot;id&quot;:&quot;e94c6784-5f1e-4ed3-b128-c56f6e1c5845&quot;,&quot;type&quot;:&quot;FIGURE_OBJECT&quot;,&quot;guide&quot;:{&quot;type&quot;:&quot;GRID&quot;,&quot;distance&quot;:0.5,&quot;units&quot;:&quot;in&quot;},&quot;parent&quot;:{&quot;parentId&quot;:&quot;c155d369-83dd-4f52-94bf-9a2c2f8c6844&quot;,&quot;type&quot;:&quot;GUIDE&quot;,&quot;order&quot;:&quot;5&quot;}},&quot;5a5e6c45-a49b-459e-ba5e-ee7d07823641&quot;:{&quot;relativeTransform&quot;:{&quot;translate&quot;:{&quot;x&quot;:-279.1528050888992,&quot;y&quot;:-221.00362797584987},&quot;rotate&quot;:0,&quot;skewX&quot;:0,&quot;scale&quot;:{&quot;x&quot;:1,&quot;y&quot;:1}},&quot;type&quot;:&quot;FIGURE_OBJECT&quot;,&quot;id&quot;:&quot;5a5e6c45-a49b-459e-ba5e-ee7d07823641&quot;,&quot;name&quot;:&quot;Brain (lateral view, all lobes)&quot;,&quot;displayName&quot;:&quot;Brain (lateral view, all lobes)&quot;,&quot;opacity&quot;:1,&quot;source&quot;:{&quot;id&quot;:&quot;5f19aabf5f0a1d00aeb48281&quot;,&quot;type&quot;:&quot;ASSETS&quot;},&quot;pathStyles&quot;:[{&quot;type&quot;:&quot;FILL&quot;,&quot;fillStyle&quot;:&quot;rgb(0,0,0)&quot;}],&quot;isLocked&quot;:false,&quot;parent&quot;:{&quot;type&quot;:&quot;CHILD&quot;,&quot;parentId&quot;:&quot;ce262dc5-635b-4dd4-a580-b37d6beb8aa3&quot;,&quot;order&quot;:&quot;8&quot;},&quot;isPremium&quot;:true},&quot;30fdd909-025f-46dd-83d2-466b25b1cf71&quot;:{&quot;type&quot;:&quot;FIGURE_OBJECT&quot;,&quot;id&quot;:&quot;30fdd909-025f-46dd-83d2-466b25b1cf71&quot;,&quot;name&quot;:&quot;Brain (lateral view)&quot;,&quot;relativeTransform&quot;:{&quot;translate&quot;:{&quot;x&quot;:-1.8250057222774245,&quot;y&quot;:0.7938041556728308},&quot;rotate&quot;:0,&quot;skewX&quot;:0,&quot;scale&quot;:{&quot;x&quot;:0.5154639175257731,&quot;y&quot;:0.5154639175257731}},&quot;opacity&quot;:1,&quot;image&quot;:{&quot;url&quot;:&quot;https://icons.biorender.com/biorender/5b3d23152b2a33001479804b/brain-lateral-view.png&quot;,&quot;fallbackUrl&quot;:&quot;https://res.cloudinary.com/dlcjuc3ej/image/upload/v1530733298/k3zt8ixpd70jyvcce8ey.svg#/keystone/api/icons/5b3d23152b2a33001479804b/brain-lateral-view.svg&quot;,&quot;size&quot;:{&quot;x&quot;:291,&quot;y&quot;:245},&quot;isPremium&quot;:fals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5a5e6c45-a49b-459e-ba5e-ee7d07823641&quot;,&quot;order&quot;:&quot;1&quot;}},&quot;178dc26b-663e-46a3-a978-96021eb27756&quot;:{&quot;type&quot;:&quot;FIGURE_OBJECT&quot;,&quot;id&quot;:&quot;178dc26b-663e-46a3-a978-96021eb27756&quot;,&quot;name&quot;:&quot;Brain (lateral view, temporal lobe highlight)&quot;,&quot;relativeTransform&quot;:{&quot;translate&quot;:{&quot;x&quot;:4.123727831263423,&quot;y&quot;:3.23463714206234},&quot;rotate&quot;:0,&quot;skewX&quot;:0,&quot;scale&quot;:{&quot;x&quot;:0.5152763817527142,&quot;y&quot;:0.5152763817527141}},&quot;opacity&quot;:0.7,&quot;image&quot;:{&quot;url&quot;:&quot;https://icons.biorender.com/biorender/5e8f90a04aa3350028f2c0cc/brain-lateral-view-temporal-lobe-highlight.png&quot;,&quot;fallbackUrl&quot;:&quot;https://res.cloudinary.com/dlcjuc3ej/image/upload/v1586466973/juxxqz2loc7axctyz1z4.svg#/keystone/api/icons/5e8f90a04aa3350028f2c0cc/brain-lateral-view-temporal-lobe-highlight.svg&quot;,&quot;size&quot;:{&quot;x&quot;:213,&quot;y&quot;:129},&quot;isPremium&quot;:false},&quot;source&quot;:{&quot;id&quot;:&quot;5e8f8d614aa3350028f2c0a1&quot;,&quot;type&quot;:&quot;ASSETS&quot;},&quot;pathStyles&quot;:[{&quot;type&quot;:&quot;FILL&quot;,&quot;fillStyle&quot;:&quot;rgb(0,0,0)&quot;}],&quot;isLocked&quot;:false,&quot;parent&quot;:{&quot;type&quot;:&quot;CHILD&quot;,&quot;parentId&quot;:&quot;5a5e6c45-a49b-459e-ba5e-ee7d07823641&quot;,&quot;order&quot;:&quot;2&quot;}},&quot;4adec2b9-f994-42c5-b37d-3f7f37a5ac33&quot;:{&quot;type&quot;:&quot;FIGURE_OBJECT&quot;,&quot;id&quot;:&quot;4adec2b9-f994-42c5-b37d-3f7f37a5ac33&quot;,&quot;name&quot;:&quot;Brain (lateral view, parietal lobe highlight)&quot;,&quot;relativeTransform&quot;:{&quot;translate&quot;:{&quot;x&quot;:18.16216934368458,&quot;y&quot;:-34.06464007667654},&quot;rotate&quot;:0,&quot;skewX&quot;:0,&quot;scale&quot;:{&quot;x&quot;:0.5150602409638554,&quot;y&quot;:0.5150602409638554}},&quot;opacity&quot;:0.7,&quot;image&quot;:{&quot;url&quot;:&quot;https://icons.biorender.com/biorender/5e8f90cd4aa3350028f2c0d4/brain-lateral-view-parietal-lobe-highlight.png&quot;,&quot;fallbackUrl&quot;:&quot;https://res.cloudinary.com/dlcjuc3ej/image/upload/v1586467018/fwjhflyxovrlsmkusu5c.svg#/keystone/api/icons/5e8f90cd4aa3350028f2c0d4/brain-lateral-view-parietal-lobe-highlight.svg&quot;,&quot;size&quot;:{&quot;x&quot;:166,&quot;y&quot;:116},&quot;isPremium&quot;:false},&quot;source&quot;:{&quot;id&quot;:&quot;5e8f8d5c4aa3350028f2c0a0&quot;,&quot;type&quot;:&quot;ASSETS&quot;},&quot;pathStyles&quot;:[{&quot;type&quot;:&quot;FILL&quot;,&quot;fillStyle&quot;:&quot;rgb(0,0,0)&quot;}],&quot;isLocked&quot;:false,&quot;parent&quot;:{&quot;type&quot;:&quot;CHILD&quot;,&quot;parentId&quot;:&quot;5a5e6c45-a49b-459e-ba5e-ee7d07823641&quot;,&quot;order&quot;:&quot;5&quot;}},&quot;15f31f04-74b6-4230-87bc-ceb4a8f30adf&quot;:{&quot;type&quot;:&quot;FIGURE_OBJECT&quot;,&quot;id&quot;:&quot;15f31f04-74b6-4230-87bc-ceb4a8f30adf&quot;,&quot;name&quot;:&quot;Brain (lateral view, occipital lobe highlight)&quot;,&quot;relativeTransform&quot;:{&quot;translate&quot;:{&quot;x&quot;:58.8819257163469,&quot;y&quot;:-4.28431856085373},&quot;rotate&quot;:0,&quot;skewX&quot;:0,&quot;scale&quot;:{&quot;x&quot;:0.5113610257930886,&quot;y&quot;:0.5113610257930886}},&quot;opacity&quot;:0.7,&quot;image&quot;:{&quot;url&quot;:&quot;https://icons.biorender.com/biorender/5e8f90f24aa3350028f2c0df/brain-lateral-view-occipital-lobe-highlight.png&quot;,&quot;fallbackUrl&quot;:&quot;https://res.cloudinary.com/dlcjuc3ej/image/upload/v1586467055/csttikhnv6zvsovvksy3.svg#/keystone/api/icons/5e8f90f24aa3350028f2c0df/brain-lateral-view-occipital-lobe-highlight.svg&quot;,&quot;size&quot;:{&quot;x&quot;:78,&quot;y&quot;:116},&quot;isPremium&quot;:false},&quot;source&quot;:{&quot;id&quot;:&quot;5e8f8d564aa3350028f2c09f&quot;,&quot;type&quot;:&quot;ASSETS&quot;},&quot;pathStyles&quot;:[{&quot;type&quot;:&quot;FILL&quot;,&quot;fillStyle&quot;:&quot;rgb(0,0,0)&quot;}],&quot;isLocked&quot;:false,&quot;parent&quot;:{&quot;type&quot;:&quot;CHILD&quot;,&quot;parentId&quot;:&quot;5a5e6c45-a49b-459e-ba5e-ee7d07823641&quot;,&quot;order&quot;:&quot;6&quot;}},&quot;f631884f-cd62-4384-b98e-75bf3a478e1b&quot;:{&quot;type&quot;:&quot;FIGURE_OBJECT&quot;,&quot;id&quot;:&quot;f631884f-cd62-4384-b98e-75bf3a478e1b&quot;,&quot;name&quot;:&quot;Brain (lateral view, frontal lobe highlight)&quot;,&quot;relativeTransform&quot;:{&quot;translate&quot;:{&quot;x&quot;:-31.640005722277408,&quot;y&quot;:-24.50750095541604},&quot;rotate&quot;:0,&quot;skewX&quot;:0,&quot;scale&quot;:{&quot;x&quot;:0.5156830601092897,&quot;y&quot;:0.5156830601092895}},&quot;opacity&quot;:0.7,&quot;image&quot;:{&quot;url&quot;:&quot;https://icons.biorender.com/biorender/5e8f906e4aa3350028f2c0c1/brain-lateral-view-frontal-lobe-highlight.png&quot;,&quot;fallbackUrl&quot;:&quot;https://res.cloudinary.com/dlcjuc3ej/image/upload/v1586466923/jhjzdy4thjmmsournlih.svg#/keystone/api/icons/5e8f906e4aa3350028f2c0c1/brain-lateral-view-frontal-lobe-highlight.svg&quot;,&quot;size&quot;:{&quot;x&quot;:183,&quot;y&quot;:148},&quot;isPremium&quot;:false},&quot;source&quot;:{&quot;id&quot;:&quot;5e8f8c8921eefb0028c8d2e1&quot;,&quot;type&quot;:&quot;ASSETS&quot;},&quot;pathStyles&quot;:[{&quot;type&quot;:&quot;FILL&quot;,&quot;fillStyle&quot;:&quot;rgb(0,0,0)&quot;}],&quot;isLocked&quot;:false,&quot;parent&quot;:{&quot;type&quot;:&quot;CHILD&quot;,&quot;parentId&quot;:&quot;5a5e6c45-a49b-459e-ba5e-ee7d07823641&quot;,&quot;order&quot;:&quot;7&quot;}},&quot;38698926-2e2d-43d0-b7ff-4c79f1eda8db&quot;:{&quot;relativeTransform&quot;:{&quot;translate&quot;:{&quot;x&quot;:-259.85670242884856,&quot;y&quot;:201.80132256510822},&quot;rotate&quot;:0,&quot;skewX&quot;:0,&quot;scale&quot;:{&quot;x&quot;:1,&quot;y&quot;:1}},&quot;type&quot;:&quot;FIGURE_OBJECT&quot;,&quot;id&quot;:&quot;38698926-2e2d-43d0-b7ff-4c79f1eda8db&quot;,&quot;opacity&quot;:1,&quot;source&quot;:{&quot;id&quot;:&quot;632a2711906f904d4d8cb4c5&quot;,&quot;type&quot;:&quot;ASSETS&quot;},&quot;pathStyles&quot;:[{&quot;type&quot;:&quot;FILL&quot;,&quot;fillStyle&quot;:&quot;rgb(0,0,0)&quot;}],&quot;isLocked&quot;:false,&quot;parent&quot;:{&quot;type&quot;:&quot;CHILD&quot;,&quot;parentId&quot;:&quot;ce262dc5-635b-4dd4-a580-b37d6beb8aa3&quot;,&quot;order&quot;:&quot;9&quot;},&quot;name&quot;:&quot;Active pores in MinION sequencer&quot;,&quot;displayName&quot;:&quot;Active pores in MinION sequencer&quot;,&quot;isPremium&quot;:true},&quot;ff6940ce-458a-44b6-8857-67feba3ff39f&quot;:{&quot;type&quot;:&quot;FIGURE_OBJECT&quot;,&quot;id&quot;:&quot;ff6940ce-458a-44b6-8857-67feba3ff39f&quot;,&quot;relativeTransform&quot;:{&quot;translate&quot;:{&quot;x&quot;:-9.130246411534318e-14,&quot;y&quot;:9.130246411534318e-14},&quot;rotate&quot;:0},&quot;opacity&quot;:1,&quot;path&quot;:{&quot;type&quot;:&quot;RECT&quot;,&quot;size&quot;:{&quot;x&quot;:130.53624415256593,&quot;y&quot;:84.04314287036414},&quot;cornerRounding&quot;:{&quot;type&quot;:&quot;ARC_LENGTH&quot;,&quot;global&quot;:0}},&quot;pathStyles&quot;:[{&quot;type&quot;:&quot;FILL&quot;,&quot;fillStyle&quot;:&quot;rgba(129,134,137,1)&quot;},{&quot;type&quot;:&quot;STROKE&quot;,&quot;strokeStyle&quot;:&quot;rgb(208, 211, 214)&quot;,&quot;lineWidth&quot;:0.45891712429449505,&quot;lineJoin&quot;:&quot;round&quot;,&quot;dashArray&quot;:[0,0]}],&quot;isLocked&quot;:false,&quot;parent&quot;:{&quot;type&quot;:&quot;CHILD&quot;,&quot;parentId&quot;:&quot;38698926-2e2d-43d0-b7ff-4c79f1eda8db&quot;,&quot;order&quot;:&quot;01&quot;}},&quot;0e1c20f4-06f1-4e64-9cc4-6a59e9d9e2ba&quot;:{&quot;type&quot;:&quot;FIGURE_OBJECT&quot;,&quot;id&quot;:&quot;0e1c20f4-06f1-4e64-9cc4-6a59e9d9e2ba&quot;,&quot;relativeTransform&quot;:{&quot;translate&quot;:{&quot;x&quot;:-54.32970075845486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2&quot;}},&quot;b62e62e7-2afd-436c-889a-b87cb8e84cd4&quot;:{&quot;type&quot;:&quot;FIGURE_OBJECT&quot;,&quot;id&quot;:&quot;b62e62e7-2afd-436c-889a-b87cb8e84cd4&quot;,&quot;relativeTransform&quot;:{&quot;translate&quot;:{&quot;x&quot;:-42.41941459221602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82,13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3&quot;}},&quot;e5f33c44-9f96-4277-8fad-824e2e620f49&quot;:{&quot;type&quot;:&quot;FIGURE_OBJECT&quot;,&quot;id&quot;:&quot;e5f33c44-9f96-4277-8fad-824e2e620f49&quot;,&quot;relativeTransform&quot;:{&quot;translate&quot;:{&quot;x&quot;:-30.37438510546554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5&quot;}},&quot;ee358cc2-5a91-4d4f-bfd4-e4617b53447a&quot;:{&quot;type&quot;:&quot;FIGURE_OBJECT&quot;,&quot;id&quot;:&quot;ee358cc2-5a91-4d4f-bfd4-e4617b53447a&quot;,&quot;relativeTransform&quot;:{&quot;translate&quot;:{&quot;x&quot;:-18.322959575019926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6&quot;}},&quot;bcb4ef8f-719a-489d-b984-2c4c0fe9fcc3&quot;:{&quot;type&quot;:&quot;FIGURE_OBJECT&quot;,&quot;id&quot;:&quot;bcb4ef8f-719a-489d-b984-2c4c0fe9fcc3&quot;,&quot;relativeTransform&quot;:{&quot;translate&quot;:{&quot;x&quot;:-6.010149058897522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7&quot;}},&quot;b35920f3-5229-47d3-8439-fa3861f6b1eb&quot;:{&quot;type&quot;:&quot;FIGURE_OBJECT&quot;,&quot;id&quot;:&quot;b35920f3-5229-47d3-8439-fa3861f6b1eb&quot;,&quot;relativeTransform&quot;:{&quot;translate&quot;:{&quot;x&quot;:5.967508767596936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8&quot;}},&quot;d58f43d1-02f3-4f0a-a3ed-201604629a8d&quot;:{&quot;type&quot;:&quot;FIGURE_OBJECT&quot;,&quot;id&quot;:&quot;d58f43d1-02f3-4f0a-a3ed-201604629a8d&quot;,&quot;relativeTransform&quot;:{&quot;translate&quot;:{&quot;x&quot;:18.1097581185136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82,13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&quot;}},&quot;84b06121-9359-492a-a20f-d18b655716ad&quot;:{&quot;type&quot;:&quot;FIGURE_OBJECT&quot;,&quot;id&quot;:&quot;84b06121-9359-492a-a20f-d18b655716ad&quot;,&quot;relativeTransform&quot;:{&quot;translate&quot;:{&quot;x&quot;:30.05159810031563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1&quot;}},&quot;fd3d4cc9-e3e1-4417-9518-5b5c07057079&quot;:{&quot;type&quot;:&quot;FIGURE_OBJECT&quot;,&quot;id&quot;:&quot;fd3d4cc9-e3e1-4417-9518-5b5c07057079&quot;,&quot;relativeTransform&quot;:{&quot;translate&quot;:{&quot;x&quot;:42.309402640658575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2&quot;}},&quot;aec55208-f981-4d52-84d2-dccab30df1d2&quot;:{&quot;type&quot;:&quot;FIGURE_OBJECT&quot;,&quot;id&quot;:&quot;aec55208-f981-4d52-84d2-dccab30df1d2&quot;,&quot;relativeTransform&quot;:{&quot;translate&quot;:{&quot;x&quot;:54.32970075845467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3&quot;}},&quot;c053725e-194d-4678-9408-dfa401d83a47&quot;:{&quot;type&quot;:&quot;FIGURE_OBJECT&quot;,&quot;id&quot;:&quot;c053725e-194d-4678-9408-dfa401d83a47&quot;,&quot;relativeTransform&quot;:{&quot;translate&quot;:{&quot;x&quot;:-54.128012180599626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5&quot;}},&quot;cd7bfe74-8aa0-4105-a900-f55aeb4b4255&quot;:{&quot;type&quot;:&quot;FIGURE_OBJECT&quot;,&quot;id&quot;:&quot;cd7bfe74-8aa0-4105-a900-f55aeb4b4255&quot;,&quot;relativeTransform&quot;:{&quot;translate&quot;:{&quot;x&quot;:-42.21772601436078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6&quot;}},&quot;47e4ab8b-2983-4f04-85a0-9cdbd3139616&quot;:{&quot;type&quot;:&quot;FIGURE_OBJECT&quot;,&quot;id&quot;:&quot;47e4ab8b-2983-4f04-85a0-9cdbd3139616&quot;,&quot;relativeTransform&quot;:{&quot;translate&quot;:{&quot;x&quot;:-30.172696527610288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7&quot;}},&quot;7ddeabaa-e132-4486-86c2-1cafafcbb7c2&quot;:{&quot;type&quot;:&quot;FIGURE_OBJECT&quot;,&quot;id&quot;:&quot;7ddeabaa-e132-4486-86c2-1cafafcbb7c2&quot;,&quot;relativeTransform&quot;:{&quot;translate&quot;:{&quot;x&quot;:-18.121270997164682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8&quot;}},&quot;eee7af93-4a97-4014-861d-3b7c3a904b33&quot;:{&quot;type&quot;:&quot;FIGURE_OBJECT&quot;,&quot;id&quot;:&quot;eee7af93-4a97-4014-861d-3b7c3a904b33&quot;,&quot;relativeTransform&quot;:{&quot;translate&quot;:{&quot;x&quot;:-5.808460481042693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&quot;}},&quot;9328cbe2-3213-4692-8ee7-8817c60155e8&quot;:{&quot;type&quot;:&quot;FIGURE_OBJECT&quot;,&quot;id&quot;:&quot;9328cbe2-3213-4692-8ee7-8817c60155e8&quot;,&quot;relativeTransform&quot;:{&quot;translate&quot;:{&quot;x&quot;:6.169197345452182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1&quot;}},&quot;3122d445-6a50-408d-88ce-60882cc189c2&quot;:{&quot;type&quot;:&quot;FIGURE_OBJECT&quot;,&quot;id&quot;:&quot;3122d445-6a50-408d-88ce-60882cc189c2&quot;,&quot;relativeTransform&quot;:{&quot;translate&quot;:{&quot;x&quot;:18.311446696368847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2&quot;}},&quot;aebc0590-9bd0-4c5f-bdea-712c181c215a&quot;:{&quot;type&quot;:&quot;FIGURE_OBJECT&quot;,&quot;id&quot;:&quot;aebc0590-9bd0-4c5f-bdea-712c181c215a&quot;,&quot;relativeTransform&quot;:{&quot;translate&quot;:{&quot;x&quot;:30.253286678170877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3&quot;}},&quot;48bb5742-8436-4df8-ab98-17902026b813&quot;:{&quot;type&quot;:&quot;FIGURE_OBJECT&quot;,&quot;id&quot;:&quot;48bb5742-8436-4df8-ab98-17902026b813&quot;,&quot;relativeTransform&quot;:{&quot;translate&quot;:{&quot;x&quot;:42.511091218513826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5&quot;}},&quot;1494cbf5-ad2f-460b-b7b4-dbd429c686e6&quot;:{&quot;type&quot;:&quot;FIGURE_OBJECT&quot;,&quot;id&quot;:&quot;1494cbf5-ad2f-460b-b7b4-dbd429c686e6&quot;,&quot;relativeTransform&quot;:{&quot;translate&quot;:{&quot;x&quot;:54.53138933630992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6&quot;}},&quot;e8f57c43-92c1-4c22-9b59-31ad88848950&quot;:{&quot;type&quot;:&quot;FIGURE_OBJECT&quot;,&quot;id&quot;:&quot;e8f57c43-92c1-4c22-9b59-31ad88848950&quot;,&quot;relativeTransform&quot;:{&quot;translate&quot;:{&quot;x&quot;:-54.128012180599626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7&quot;}},&quot;1ebb7ba9-bd41-4b56-a998-263c1a3203a9&quot;:{&quot;type&quot;:&quot;FIGURE_OBJECT&quot;,&quot;id&quot;:&quot;1ebb7ba9-bd41-4b56-a998-263c1a3203a9&quot;,&quot;relativeTransform&quot;:{&quot;translate&quot;:{&quot;x&quot;:-42.21772601436078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8&quot;}},&quot;3924ac06-3173-47e1-8ef8-56e300ee5012&quot;:{&quot;type&quot;:&quot;FIGURE_OBJECT&quot;,&quot;id&quot;:&quot;3924ac06-3173-47e1-8ef8-56e300ee5012&quot;,&quot;relativeTransform&quot;:{&quot;translate&quot;:{&quot;x&quot;:-29.968023129364735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3&quot;}},&quot;6e54db28-62bf-4608-901f-56b75e96487b&quot;:{&quot;type&quot;:&quot;FIGURE_OBJECT&quot;,&quot;id&quot;:&quot;6e54db28-62bf-4608-901f-56b75e96487b&quot;,&quot;relativeTransform&quot;:{&quot;translate&quot;:{&quot;x&quot;:-18.121270997164682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32&quot;}},&quot;c498c718-b132-41fe-bc85-f1c9fc30ca71&quot;:{&quot;type&quot;:&quot;FIGURE_OBJECT&quot;,&quot;id&quot;:&quot;c498c718-b132-41fe-bc85-f1c9fc30ca71&quot;,&quot;relativeTransform&quot;:{&quot;translate&quot;:{&quot;x&quot;:-5.808460481042693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35&quot;}},&quot;262ed425-eec2-4504-83f2-3f659061d63e&quot;:{&quot;type&quot;:&quot;FIGURE_OBJECT&quot;,&quot;id&quot;:&quot;262ed425-eec2-4504-83f2-3f659061d63e&quot;,&quot;relativeTransform&quot;:{&quot;translate&quot;:{&quot;x&quot;:6.169197345452182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37&quot;}},&quot;2d788ef4-546f-4f5f-8474-d770410d9dc9&quot;:{&quot;type&quot;:&quot;FIGURE_OBJECT&quot;,&quot;id&quot;:&quot;2d788ef4-546f-4f5f-8474-d770410d9dc9&quot;,&quot;relativeTransform&quot;:{&quot;translate&quot;:{&quot;x&quot;:18.55577556552449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4&quot;}},&quot;c07ce5e9-b4bd-450b-b43e-283f0d90a8e0&quot;:{&quot;type&quot;:&quot;FIGURE_OBJECT&quot;,&quot;id&quot;:&quot;c07ce5e9-b4bd-450b-b43e-283f0d90a8e0&quot;,&quot;relativeTransform&quot;:{&quot;translate&quot;:{&quot;x&quot;:30.253286678170877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42&quot;}},&quot;f588c0fe-2e7f-49d5-8982-de80339c3636&quot;:{&quot;type&quot;:&quot;FIGURE_OBJECT&quot;,&quot;id&quot;:&quot;f588c0fe-2e7f-49d5-8982-de80339c3636&quot;,&quot;relativeTransform&quot;:{&quot;translate&quot;:{&quot;x&quot;:42.511091218513826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45&quot;}},&quot;56da62f7-f33b-45e7-84e2-ff3934951157&quot;:{&quot;type&quot;:&quot;FIGURE_OBJECT&quot;,&quot;id&quot;:&quot;56da62f7-f33b-45e7-84e2-ff3934951157&quot;,&quot;relativeTransform&quot;:{&quot;translate&quot;:{&quot;x&quot;:54.53138933630992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&quot;}},&quot;9679c594-c5c9-4081-b9d6-a4a50514ac53&quot;:{&quot;type&quot;:&quot;FIGURE_OBJECT&quot;,&quot;id&quot;:&quot;9679c594-c5c9-4081-b9d6-a4a50514ac53&quot;,&quot;relativeTransform&quot;:{&quot;translate&quot;:{&quot;x&quot;:-54.128012180599626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1&quot;}},&quot;31ae3521-d8f4-4c7d-ab94-a80e5d285908&quot;:{&quot;type&quot;:&quot;FIGURE_OBJECT&quot;,&quot;id&quot;:&quot;31ae3521-d8f4-4c7d-ab94-a80e5d285908&quot;,&quot;relativeTransform&quot;:{&quot;translate&quot;:{&quot;x&quot;:-42.21772601436078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2&quot;}},&quot;0ca13943-9c84-43ef-b5cd-6ac0c6a260e1&quot;:{&quot;type&quot;:&quot;FIGURE_OBJECT&quot;,&quot;id&quot;:&quot;0ca13943-9c84-43ef-b5cd-6ac0c6a260e1&quot;,&quot;relativeTransform&quot;:{&quot;translate&quot;:{&quot;x&quot;:-30.172696527610288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3&quot;}},&quot;fc9249c6-0e66-41e2-ac94-9f088753f96a&quot;:{&quot;type&quot;:&quot;FIGURE_OBJECT&quot;,&quot;id&quot;:&quot;fc9249c6-0e66-41e2-ac94-9f088753f96a&quot;,&quot;relativeTransform&quot;:{&quot;translate&quot;:{&quot;x&quot;:-18.121270997164682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5&quot;}},&quot;f689a439-f3b6-41ea-932f-7b9823f72f64&quot;:{&quot;type&quot;:&quot;FIGURE_OBJECT&quot;,&quot;id&quot;:&quot;f689a439-f3b6-41ea-932f-7b9823f72f64&quot;,&quot;relativeTransform&quot;:{&quot;translate&quot;:{&quot;x&quot;:-5.808460481042693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6&quot;}},&quot;798b84c2-025f-4028-abb2-3fb9ccf99d67&quot;:{&quot;type&quot;:&quot;FIGURE_OBJECT&quot;,&quot;id&quot;:&quot;798b84c2-025f-4028-abb2-3fb9ccf99d67&quot;,&quot;relativeTransform&quot;:{&quot;translate&quot;:{&quot;x&quot;:6.169197345452182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7&quot;}},&quot;840206f3-4b1c-429d-86bd-d1ad949ad6d8&quot;:{&quot;type&quot;:&quot;FIGURE_OBJECT&quot;,&quot;id&quot;:&quot;840206f3-4b1c-429d-86bd-d1ad949ad6d8&quot;,&quot;relativeTransform&quot;:{&quot;translate&quot;:{&quot;x&quot;:18.311446696368847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8&quot;}},&quot;cf62063d-a76d-4ec2-a1fa-7c6f6705803b&quot;:{&quot;type&quot;:&quot;FIGURE_OBJECT&quot;,&quot;id&quot;:&quot;cf62063d-a76d-4ec2-a1fa-7c6f6705803b&quot;,&quot;relativeTransform&quot;:{&quot;translate&quot;:{&quot;x&quot;:30.253286678170877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&quot;}},&quot;2876d6ad-b30e-49b0-984c-f393fcb39634&quot;:{&quot;type&quot;:&quot;FIGURE_OBJECT&quot;,&quot;id&quot;:&quot;2876d6ad-b30e-49b0-984c-f393fcb39634&quot;,&quot;relativeTransform&quot;:{&quot;translate&quot;:{&quot;x&quot;:42.511091218513826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1&quot;}},&quot;06e02748-539a-40ed-91ea-c4ad2f55b2c2&quot;:{&quot;type&quot;:&quot;FIGURE_OBJECT&quot;,&quot;id&quot;:&quot;06e02748-539a-40ed-91ea-c4ad2f55b2c2&quot;,&quot;relativeTransform&quot;:{&quot;translate&quot;:{&quot;x&quot;:54.53138933630992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2&quot;}},&quot;7cfa90f8-c81b-4fe2-ae8f-1519b29f8d3e&quot;:{&quot;type&quot;:&quot;FIGURE_OBJECT&quot;,&quot;id&quot;:&quot;7cfa90f8-c81b-4fe2-ae8f-1519b29f8d3e&quot;,&quot;relativeTransform&quot;:{&quot;translate&quot;:{&quot;x&quot;:-54.128012180599626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3&quot;}},&quot;a9187286-c9db-4a4d-9eb1-0d1280b8fab8&quot;:{&quot;type&quot;:&quot;FIGURE_OBJECT&quot;,&quot;id&quot;:&quot;a9187286-c9db-4a4d-9eb1-0d1280b8fab8&quot;,&quot;relativeTransform&quot;:{&quot;translate&quot;:{&quot;x&quot;:-42.21772601436078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5&quot;}},&quot;16018313-8b63-42e2-9c4e-c139f2d28c61&quot;:{&quot;type&quot;:&quot;FIGURE_OBJECT&quot;,&quot;id&quot;:&quot;16018313-8b63-42e2-9c4e-c139f2d28c61&quot;,&quot;relativeTransform&quot;:{&quot;translate&quot;:{&quot;x&quot;:-30.172696527610288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6&quot;}},&quot;b6e00a56-4174-4715-8264-ee747f90f0db&quot;:{&quot;type&quot;:&quot;FIGURE_OBJECT&quot;,&quot;id&quot;:&quot;b6e00a56-4174-4715-8264-ee747f90f0db&quot;,&quot;relativeTransform&quot;:{&quot;translate&quot;:{&quot;x&quot;:-18.121270997164682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7&quot;}},&quot;7cac965c-6873-4388-a1a9-3a5e3232da42&quot;:{&quot;type&quot;:&quot;FIGURE_OBJECT&quot;,&quot;id&quot;:&quot;7cac965c-6873-4388-a1a9-3a5e3232da42&quot;,&quot;relativeTransform&quot;:{&quot;translate&quot;:{&quot;x&quot;:-5.808460481042693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8&quot;}},&quot;0100991c-2c6a-4394-ab93-97377ed4ae96&quot;:{&quot;type&quot;:&quot;FIGURE_OBJECT&quot;,&quot;id&quot;:&quot;0100991c-2c6a-4394-ab93-97377ed4ae96&quot;,&quot;relativeTransform&quot;:{&quot;translate&quot;:{&quot;x&quot;:6.169197345452182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&quot;}},&quot;483e4d45-eb87-4c21-bce7-7eb86195db66&quot;:{&quot;type&quot;:&quot;FIGURE_OBJECT&quot;,&quot;id&quot;:&quot;483e4d45-eb87-4c21-bce7-7eb86195db66&quot;,&quot;relativeTransform&quot;:{&quot;translate&quot;:{&quot;x&quot;:18.311446696368847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1&quot;}},&quot;017516e4-ea3e-4453-9f37-aefb8848a2e5&quot;:{&quot;type&quot;:&quot;FIGURE_OBJECT&quot;,&quot;id&quot;:&quot;017516e4-ea3e-4453-9f37-aefb8848a2e5&quot;,&quot;relativeTransform&quot;:{&quot;translate&quot;:{&quot;x&quot;:30.253286678170877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2&quot;}},&quot;69e75cde-63fc-4594-9adf-4a53fae18a31&quot;:{&quot;type&quot;:&quot;FIGURE_OBJECT&quot;,&quot;id&quot;:&quot;69e75cde-63fc-4594-9adf-4a53fae18a31&quot;,&quot;relativeTransform&quot;:{&quot;translate&quot;:{&quot;x&quot;:42.511091218513826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3&quot;}},&quot;21773cae-7879-441b-a54b-72dfffa8c849&quot;:{&quot;type&quot;:&quot;FIGURE_OBJECT&quot;,&quot;id&quot;:&quot;21773cae-7879-441b-a54b-72dfffa8c849&quot;,&quot;relativeTransform&quot;:{&quot;translate&quot;:{&quot;x&quot;:54.53138933630992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5&quot;}},&quot;1c4c18ad-01a2-44af-8e17-c8433a079790&quot;:{&quot;type&quot;:&quot;FIGURE_OBJECT&quot;,&quot;id&quot;:&quot;1c4c18ad-01a2-44af-8e17-c8433a079790&quot;,&quot;relativeTransform&quot;:{&quot;translate&quot;:{&quot;x&quot;:-54.128012180599626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6&quot;}},&quot;27457c68-1aae-4dc3-b7e7-e89d4919bd30&quot;:{&quot;type&quot;:&quot;FIGURE_OBJECT&quot;,&quot;id&quot;:&quot;27457c68-1aae-4dc3-b7e7-e89d4919bd30&quot;,&quot;relativeTransform&quot;:{&quot;translate&quot;:{&quot;x&quot;:-42.21772601436078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7&quot;}},&quot;78243d9e-33f9-4dce-ae84-4b543d445094&quot;:{&quot;type&quot;:&quot;FIGURE_OBJECT&quot;,&quot;id&quot;:&quot;78243d9e-33f9-4dce-ae84-4b543d445094&quot;,&quot;relativeTransform&quot;:{&quot;translate&quot;:{&quot;x&quot;:-30.172696527610288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8&quot;}},&quot;5abfbac1-1e1a-49db-8339-50e0cb5aa082&quot;:{&quot;type&quot;:&quot;FIGURE_OBJECT&quot;,&quot;id&quot;:&quot;5abfbac1-1e1a-49db-8339-50e0cb5aa082&quot;,&quot;relativeTransform&quot;:{&quot;translate&quot;:{&quot;x&quot;:-18.024051132998085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8&quot;}},&quot;e8e2abcb-f264-45b5-8ff1-3782bdb91872&quot;:{&quot;type&quot;:&quot;FIGURE_OBJECT&quot;,&quot;id&quot;:&quot;e8e2abcb-f264-45b5-8ff1-3782bdb91872&quot;,&quot;relativeTransform&quot;:{&quot;translate&quot;:{&quot;x&quot;:-5.808460481042693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82&quot;}},&quot;02271fa6-040a-4171-b685-3b1c5b67d061&quot;:{&quot;type&quot;:&quot;FIGURE_OBJECT&quot;,&quot;id&quot;:&quot;02271fa6-040a-4171-b685-3b1c5b67d061&quot;,&quot;relativeTransform&quot;:{&quot;translate&quot;:{&quot;x&quot;:6.169197345452182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3, 80, 108, 1)&quot;},{&quot;type&quot;:&quot;STROKE&quot;,&quot;strokeStyle&quot;:&quot;rgba(4, 32, 43, 1)&quot;,&quot;lineWidth&quot;:0,&quot;lineJoin&quot;:&quot;round&quot;}],&quot;isLocked&quot;:false,&quot;parent&quot;:{&quot;type&quot;:&quot;CHILD&quot;,&quot;parentId&quot;:&quot;38698926-2e2d-43d0-b7ff-4c79f1eda8db&quot;,&quot;order&quot;:&quot;85&quot;}},&quot;02d463b4-9de3-46c6-92c2-d9bcf458a318&quot;:{&quot;type&quot;:&quot;FIGURE_OBJECT&quot;,&quot;id&quot;:&quot;02d463b4-9de3-46c6-92c2-d9bcf458a318&quot;,&quot;relativeTransform&quot;:{&quot;translate&quot;:{&quot;x&quot;:18.311446696368847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87&quot;}},&quot;fd8f36b7-e9c4-4292-8d33-f2a75d8d677f&quot;:{&quot;type&quot;:&quot;FIGURE_OBJECT&quot;,&quot;id&quot;:&quot;fd8f36b7-e9c4-4292-8d33-f2a75d8d677f&quot;,&quot;relativeTransform&quot;:{&quot;translate&quot;:{&quot;x&quot;:30.253286678170877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9&quot;}},&quot;6c9e1d55-d4b4-4539-ad6d-93ad882b8f36&quot;:{&quot;type&quot;:&quot;FIGURE_OBJECT&quot;,&quot;id&quot;:&quot;6c9e1d55-d4b4-4539-ad6d-93ad882b8f36&quot;,&quot;relativeTransform&quot;:{&quot;translate&quot;:{&quot;x&quot;:42.511091218513826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92&quot;}},&quot;5b21d41e-cae9-45f9-ab0b-8274fb536a62&quot;:{&quot;type&quot;:&quot;FIGURE_OBJECT&quot;,&quot;id&quot;:&quot;5b21d41e-cae9-45f9-ab0b-8274fb536a62&quot;,&quot;relativeTransform&quot;:{&quot;translate&quot;:{&quot;x&quot;:54.53138933630992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95&quot;}},&quot;dc88a640-23cb-46eb-bec2-dff7d0667804&quot;:{&quot;relativeTransform&quot;:{&quot;translate&quot;:{&quot;x&quot;:205.66464857144172,&quot;y&quot;:-181.8119265950454},&quot;rotate&quot;:0,&quot;skewX&quot;:0,&quot;scale&quot;:{&quot;x&quot;:1,&quot;y&quot;:1}},&quot;type&quot;:&quot;FIGURE_OBJECT&quot;,&quot;id&quot;:&quot;dc88a640-23cb-46eb-bec2-dff7d0667804&quot;,&quot;name&quot;:&quot;Correlation plot (low positive)&quot;,&quot;displayName&quot;:&quot;Correlation plot (low positive)&quot;,&quot;opacity&quot;:1,&quot;source&quot;:{&quot;id&quot;:&quot;5d559ce74c924c0075cc4bfd&quot;,&quot;type&quot;:&quot;ASSETS&quot;},&quot;pathStyles&quot;:[{&quot;type&quot;:&quot;FILL&quot;,&quot;fillStyle&quot;:&quot;rgb(0,0,0)&quot;}],&quot;isLocked&quot;:false,&quot;parent&quot;:{&quot;type&quot;:&quot;CHILD&quot;,&quot;parentId&quot;:&quot;ce262dc5-635b-4dd4-a580-b37d6beb8aa3&quot;,&quot;order&quot;:&quot;97&quot;},&quot;isPremium&quot;:true},&quot;64968934-aa7e-4f3e-b0e3-1ab795457859&quot;:{&quot;type&quot;:&quot;FIGURE_OBJECT&quot;,&quot;id&quot;:&quot;64968934-aa7e-4f3e-b0e3-1ab795457859&quot;,&quot;relativeTransform&quot;:{&quot;translate&quot;:{&quot;x&quot;:3.4881149021019295,&quot;y&quot;:-22.815062531704093},&quot;rotate&quot;:0},&quot;opacity&quot;:1,&quot;path&quot;:{&quot;type&quot;:&quot;POLY_LINE&quot;,&quot;points&quot;:[{&quot;x&quot;:58.169061277386454,&quot;y&quot;:-47.62591892086018},{&quot;x&quot;:-58.169061277386454,&quot;y&quot;:47.62591892086018}],&quot;closed&quot;:false},&quot;pathStyles&quot;:[{&quot;type&quot;:&quot;FILL&quot;,&quot;fillStyle&quot;:&quot;transparent&quot;},{&quot;type&quot;:&quot;STROKE&quot;,&quot;strokeStyle&quot;:&quot;rgba(255,255,255,1)&quot;,&quot;lineWidth&quot;:2,&quot;lineJoin&quot;:&quot;round&quot;,&quot;dashArray&quot;:[0,0]}],&quot;isLocked&quot;:false,&quot;parent&quot;:{&quot;type&quot;:&quot;CHILD&quot;,&quot;parentId&quot;:&quot;dc88a640-23cb-46eb-bec2-dff7d0667804&quot;,&quot;order&quot;:&quot;2&quot;}},&quot;b577de72-31b0-4482-af56-a1acee0ad2a8&quot;:{&quot;type&quot;:&quot;FIGURE_OBJECT&quot;,&quot;id&quot;:&quot;b577de72-31b0-4482-af56-a1acee0ad2a8&quot;,&quot;relativeTransform&quot;:{&quot;translate&quot;:{&quot;x&quot;:-2.0444197190099485,&quot;y&quot;:-2.6980947928898447},&quot;rotate&quot;:0,&quot;skewX&quot;:0,&quot;scale&quot;:{&quot;x&quot;:1,&quot;y&quot;:1}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dc88a640-23cb-46eb-bec2-dff7d0667804&quot;,&quot;order&quot;:&quot;5&quot;}},&quot;636efc16-d441-4fb3-a4b3-ff96cb75c014&quot;:{&quot;type&quot;:&quot;FIGURE_OBJECT&quot;,&quot;id&quot;:&quot;636efc16-d441-4fb3-a4b3-ff96cb75c014&quot;,&quot;name&quot;:&quot;Circle&quot;,&quot;relativeTransform&quot;:{&quot;translate&quot;:{&quot;x&quot;:-38.008650548187234,&quot;y&quot;:-17.668527116454836},&quot;rotate&quot;:0,&quot;skewX&quot;:0,&quot;scale&quot;:{&quot;x&quot;:0.0380196748146006,&quot;y&quot;:0.03781481609965936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05&quot;}},&quot;e04039b1-4157-4165-a1a1-096502e021f4&quot;:{&quot;type&quot;:&quot;FIGURE_OBJECT&quot;,&quot;id&quot;:&quot;e04039b1-4157-4165-a1a1-096502e021f4&quot;,&quot;name&quot;:&quot;Circle&quot;,&quot;relativeTransform&quot;:{&quot;translate&quot;:{&quot;x&quot;:-12.559686239330654,&quot;y&quot;:-11.85162098871619},&quot;rotate&quot;:0,&quot;skewX&quot;:0,&quot;scale&quot;:{&quot;x&quot;:0.0380196748146006,&quot;y&quot;:0.03781481609965936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1&quot;}},&quot;68a52ad4-a697-403b-8ee3-177e382e000b&quot;:{&quot;type&quot;:&quot;FIGURE_OBJECT&quot;,&quot;id&quot;:&quot;68a52ad4-a697-403b-8ee3-177e382e000b&quot;,&quot;name&quot;:&quot;Circle&quot;,&quot;relativeTransform&quot;:{&quot;translate&quot;:{&quot;x&quot;:53.60762096369645,&quot;y&quot;:-59.102137591301684},&quot;rotate&quot;:0,&quot;skewX&quot;:0,&quot;scale&quot;:{&quot;x&quot;:0.0380196748146006,&quot;y&quot;:0.03781481609965936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2&quot;}},&quot;8dedd94a-ef54-48e3-b426-8ab23158b01a&quot;:{&quot;type&quot;:&quot;FIGURE_OBJECT&quot;,&quot;id&quot;:&quot;8dedd94a-ef54-48e3-b426-8ab23158b01a&quot;,&quot;name&quot;:&quot;Circle&quot;,&quot;relativeTransform&quot;:{&quot;translate&quot;:{&quot;x&quot;:31.067109718709197,&quot;y&quot;:-16.214300584520174},&quot;rotate&quot;:0,&quot;skewX&quot;:0,&quot;scale&quot;:{&quot;x&quot;:0.0380196748146006,&quot;y&quot;:0.03781481609965936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25&quot;}},&quot;2645dde5-aa0f-4831-ad56-cdd57704d481&quot;:{&quot;type&quot;:&quot;FIGURE_OBJECT&quot;,&quot;id&quot;:&quot;2645dde5-aa0f-4831-ad56-cdd57704d481&quot;,&quot;name&quot;:&quot;Circle&quot;,&quot;relativeTransform&quot;:{&quot;translate&quot;:{&quot;x&quot;:8.52659847372194,&quot;y&quot;:15.051569852075051},&quot;rotate&quot;:0,&quot;skewX&quot;:0,&quot;scale&quot;:{&quot;x&quot;:0.0380196748146006,&quot;y&quot;:0.03781481609965936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3&quot;}},&quot;0851771d-60d9-44ba-87b7-964fbfa96c84&quot;:{&quot;type&quot;:&quot;FIGURE_OBJECT&quot;,&quot;id&quot;:&quot;0851771d-60d9-44ba-87b7-964fbfa96c84&quot;,&quot;name&quot;:&quot;Circle&quot;,&quot;relativeTransform&quot;:{&quot;translate&quot;:{&quot;x&quot;:1.9825790800159626,&quot;y&quot;:-51.11573735095206},&quot;rotate&quot;:0,&quot;skewX&quot;:0,&quot;scale&quot;:{&quot;x&quot;:0.0380196748146006,&quot;y&quot;:0.03781481609965936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5&quot;}},&quot;8d32312a-f654-4e22-bb33-2ae29b261f6d&quot;:{&quot;type&quot;:&quot;FIGURE_OBJECT&quot;,&quot;id&quot;:&quot;8d32312a-f654-4e22-bb33-2ae29b261f6d&quot;,&quot;name&quot;:&quot;Circle&quot;,&quot;relativeTransform&quot;:{&quot;translate&quot;:{&quot;x&quot;:-48.18823627172987,&quot;y&quot;:22.33454819703936},&quot;rotate&quot;:0,&quot;skewX&quot;:0,&quot;scale&quot;:{&quot;x&quot;:0.0380196748146006,&quot;y&quot;:0.03781481609965936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55&quot;}},&quot;0156d6a8-6e75-4152-a402-101d179f8e5c&quot;:{&quot;type&quot;:&quot;FIGURE_OBJECT&quot;,&quot;id&quot;:&quot;0156d6a8-6e75-4152-a402-101d179f8e5c&quot;,&quot;name&quot;:&quot;Circle&quot;,&quot;relativeTransform&quot;:{&quot;translate&quot;:{&quot;x&quot;:52.15339443176178,&quot;y&quot;:-28.5752261059648},&quot;rotate&quot;:0,&quot;skewX&quot;:0,&quot;scale&quot;:{&quot;x&quot;:0.0380196748146006,&quot;y&quot;:0.03781481609965936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6&quot;}},&quot;c6a66132-b3ab-4929-8994-f879449431d5&quot;:{&quot;type&quot;:&quot;FIGURE_OBJECT&quot;,&quot;id&quot;:&quot;c6a66132-b3ab-4929-8994-f879449431d5&quot;,&quot;relativeTransform&quot;:{&quot;translate&quot;:{&quot;x&quot;:1.9995614814101597,&quot;y&quot;:-20.53519430131614},&quot;rotate&quot;:0},&quot;opacity&quot;:1,&quot;path&quot;:{&quot;type&quot;:&quot;POLY_LINE&quot;,&quot;points&quot;:[{&quot;x&quot;:-64.53290759112636,&quot;y&quot;:-61.992328766360494},{&quot;x&quot;:-64.53290759112639,&quot;y&quot;:61.99232876636049},{&quot;x&quot;:64.53290759112639,&quot;y&quot;:61.992328766360494}],&quot;closed&quot;:false},&quot;pathStyles&quot;:[{&quot;type&quot;:&quot;FILL&quot;,&quot;fillStyle&quot;:&quot;transparent&quot;},{&quot;type&quot;:&quot;STROKE&quot;,&quot;strokeStyle&quot;:&quot;rgba(255,255,255,1)&quot;,&quot;lineWidth&quot;:2.1813397979019924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b577de72-31b0-4482-af56-a1acee0ad2a8&quot;,&quot;order&quot;:&quot;7&quot;}},&quot;c39bafe3-bffe-4a25-8375-33a462f7c6d1&quot;:{&quot;type&quot;:&quot;FIGURE_OBJECT&quot;,&quot;id&quot;:&quot;c39bafe3-bffe-4a25-8375-33a462f7c6d1&quot;,&quot;relativeTransform&quot;:{&quot;translate&quot;:{&quot;x&quot;:1.9829189653320665,&quot;y&quot;:86.22490672053205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20,&quot;color&quot;:&quot;rgba(255,255,255,1)&quot;,&quot;fontWeight&quot;:&quot;bold&quot;,&quot;fontStyle&quot;:&quot;normal&quot;,&quot;decoration&quot;:&quot;none&quot;,&quot;script&quot;:&quot;none&quot;},&quot;range&quot;:[0,33]}],&quot;text&quot;:&quot;Spin Permuted Correlation Analysis&quot;}],&quot;verticalAlign&quot;:&quot;TOP&quot;,&quot;_lastCaretLocation&quot;:{&quot;lineIndex&quot;:0,&quot;runIndex&quot;:0,&quot;charIndex&quot;:14}},&quot;size&quot;:{&quot;x&quot;:172.3679962158203,&quot;y&quot;:69.19999999999999},&quot;targetSize&quot;:{&quot;x&quot;:172.3679962158203,&quot;y&quot;:46.11884908332328},&quot;format&quot;:&quot;BETTER_TEXT&quot;,&quot;verticalAlign&quot;:&quot;TOP&quot;},&quot;isLocked&quot;:false,&quot;parent&quot;:{&quot;type&quot;:&quot;CHILD&quot;,&quot;parentId&quot;:&quot;b577de72-31b0-4482-af56-a1acee0ad2a8&quot;,&quot;order&quot;:&quot;8&quot;}},&quot;ef7c33ac-1239-4acd-bebe-e2db7a90d7e3&quot;:{&quot;id&quot;:&quot;ef7c33ac-1239-4acd-bebe-e2db7a90d7e3&quot;,&quot;type&quot;:&quot;FIGURE_OBJECT&quot;,&quot;relativeTransform&quot;:{&quot;translate&quot;:{&quot;x&quot;:-279.15363472355864,&quot;y&quot;:-123.88115304004242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20,&quot;color&quot;:&quot;rgba(255,255,255,1)&quot;,&quot;fontWeight&quot;:&quot;bold&quot;,&quot;fontStyle&quot;:&quot;normal&quot;,&quot;decoration&quot;:&quot;none&quot;},&quot;range&quot;:[0,24]}],&quot;text&quot;:&quot;ENIGMA Summary Statistics&quot;}],&quot;_lastCaretLocation&quot;:{&quot;lineIndex&quot;:0,&quot;runIndex&quot;:0,&quot;charIndex&quot;:16}},&quot;format&quot;:&quot;BETTER_TEXT&quot;,&quot;size&quot;:{&quot;x&quot;:201.93444980563507,&quot;y&quot;:46.599999999999994},&quot;targetSize&quot;:{&quot;x&quot;:201.93444980563507,&quot;y&quot;:43.093333333333334}},&quot;parent&quot;:{&quot;type&quot;:&quot;CHILD&quot;,&quot;parentId&quot;:&quot;ce262dc5-635b-4dd4-a580-b37d6beb8aa3&quot;,&quot;order&quot;:&quot;98&quot;}},&quot;49fa33e6-6ca0-402e-bfc5-8d1830b73af8&quot;:{&quot;id&quot;:&quot;49fa33e6-6ca0-402e-bfc5-8d1830b73af8&quot;,&quot;type&quot;:&quot;FIGURE_OBJECT&quot;,&quot;relativeTransform&quot;:{&quot;translate&quot;:{&quot;x&quot;:-259.8576945002459,&quot;y&quot;:275.80952661818424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20,&quot;color&quot;:&quot;rgba(255,255,255,1)&quot;,&quot;fontWeight&quot;:&quot;bold&quot;,&quot;fontStyle&quot;:&quot;normal&quot;,&quot;decoration&quot;:&quot;none&quot;},&quot;range&quot;:[0,29]}],&quot;text&quot;:&quot;ENIGMA GWAS Disease Risk Genes&quot;}],&quot;_lastCaretLocation&quot;:{&quot;lineIndex&quot;:0,&quot;runIndex&quot;:-1,&quot;charIndex&quot;:-1,&quot;endOfLine&quot;:true}},&quot;format&quot;:&quot;BETTER_TEXT&quot;,&quot;size&quot;:{&quot;x&quot;:240.52643315251322,&quot;y&quot;:46.599999999999994},&quot;targetSize&quot;:{&quot;x&quot;:240.52643315251322,&quot;y&quot;:43.093333333333334}},&quot;parent&quot;:{&quot;type&quot;:&quot;CHILD&quot;,&quot;parentId&quot;:&quot;ce262dc5-635b-4dd4-a580-b37d6beb8aa3&quot;,&quot;order&quot;:&quot;99&quot;}},&quot;cd90df9c-2f4c-4447-9f15-bc5644ed4074&quot;:{&quot;relativeTransform&quot;:{&quot;translate&quot;:{&quot;x&quot;:-137.04570109490558,&quot;y&quot;:11.97815014750094},&quot;rotate&quot;:2.7771094416022155,&quot;skewX&quot;:0,&quot;scale&quot;:{&quot;x&quot;:1,&quot;y&quot;:1}},&quot;type&quot;:&quot;FIGURE_OBJECT&quot;,&quot;id&quot;:&quot;cd90df9c-2f4c-4447-9f15-bc5644ed4074&quot;,&quot;opacity&quot;:1,&quot;path&quot;:{&quot;type&quot;:&quot;POLY_LINE&quot;,&quot;points&quot;:[{&quot;x&quot;:92.37849540888745,&quot;y&quot;:-162.92425962573012},{&quot;x&quot;:61.85236288032117,&quot;y&quot;:-186.70222437778253},{&quot;x&quot;:-15.365543703015229,&quot;y&quot;:-186.18621201758023}],&quot;closed&quot;:false},&quot;pathStyles&quot;:[{&quot;type&quot;:&quot;FILL&quot;,&quot;fillStyle&quot;:&quot;rgba(0,0,0,0)&quot;},{&quot;type&quot;:&quot;STROKE&quot;,&quot;strokeStyle&quot;:&quot;rgba(190, 220, 176, 1)&quot;,&quot;lineWidth&quot;:19.99999999999999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5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de0b4fa6-9dea-4d68-8855-f2b1fba44ca2&quot;:{&quot;relativeTransform&quot;:{&quot;translate&quot;:{&quot;x&quot;:-261.1848383598663,&quot;y&quot;:28.431975619692082},&quot;rotate&quot;:0,&quot;skewX&quot;:0,&quot;scale&quot;:{&quot;x&quot;:1,&quot;y&quot;:1}},&quot;type&quot;:&quot;FIGURE_OBJECT&quot;,&quot;id&quot;:&quot;de0b4fa6-9dea-4d68-8855-f2b1fba44ca2&quot;,&quot;opacity&quot;:1,&quot;source&quot;:{&quot;id&quot;:&quot;632a2711906f904d4d8cb4c5&quot;,&quot;type&quot;:&quot;ASSETS&quot;},&quot;pathStyles&quot;:[{&quot;type&quot;:&quot;FILL&quot;,&quot;fillStyle&quot;:&quot;rgb(0,0,0)&quot;}],&quot;isLocked&quot;:false,&quot;parent&quot;:{&quot;type&quot;:&quot;CHILD&quot;,&quot;parentId&quot;:&quot;ce262dc5-635b-4dd4-a580-b37d6beb8aa3&quot;,&quot;order&quot;:&quot;997&quot;},&quot;name&quot;:&quot;Active pores in MinION sequencer&quot;,&quot;displayName&quot;:&quot;Active pores in MinION sequencer&quot;,&quot;isPremium&quot;:true},&quot;0273f05b-d6fa-4f7c-bd6d-eaa906be4b7d&quot;:{&quot;type&quot;:&quot;FIGURE_OBJECT&quot;,&quot;id&quot;:&quot;0273f05b-d6fa-4f7c-bd6d-eaa906be4b7d&quot;,&quot;relativeTransform&quot;:{&quot;translate&quot;:{&quot;x&quot;:-9.130246411534318e-14,&quot;y&quot;:9.130246411534318e-14},&quot;rotate&quot;:0},&quot;opacity&quot;:1,&quot;path&quot;:{&quot;type&quot;:&quot;RECT&quot;,&quot;size&quot;:{&quot;x&quot;:130.53624415256593,&quot;y&quot;:84.04314287036414},&quot;cornerRounding&quot;:{&quot;type&quot;:&quot;ARC_LENGTH&quot;,&quot;global&quot;:0}},&quot;pathStyles&quot;:[{&quot;type&quot;:&quot;FILL&quot;,&quot;fillStyle&quot;:&quot;rgba(129,134,137,1)&quot;},{&quot;type&quot;:&quot;STROKE&quot;,&quot;strokeStyle&quot;:&quot;rgb(208, 211, 214)&quot;,&quot;lineWidth&quot;:0.45891712429449505,&quot;lineJoin&quot;:&quot;round&quot;,&quot;dashArray&quot;:[0,0]}],&quot;isLocked&quot;:false,&quot;parent&quot;:{&quot;type&quot;:&quot;CHILD&quot;,&quot;parentId&quot;:&quot;de0b4fa6-9dea-4d68-8855-f2b1fba44ca2&quot;,&quot;order&quot;:&quot;01&quot;}},&quot;092dad88-e608-44e2-8fa7-17d1d51b15d9&quot;:{&quot;type&quot;:&quot;FIGURE_OBJECT&quot;,&quot;id&quot;:&quot;092dad88-e608-44e2-8fa7-17d1d51b15d9&quot;,&quot;relativeTransform&quot;:{&quot;translate&quot;:{&quot;x&quot;:-54.32970075845486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2&quot;}},&quot;16fcad26-26b1-4e95-9b54-762582c1db5d&quot;:{&quot;type&quot;:&quot;FIGURE_OBJECT&quot;,&quot;id&quot;:&quot;16fcad26-26b1-4e95-9b54-762582c1db5d&quot;,&quot;relativeTransform&quot;:{&quot;translate&quot;:{&quot;x&quot;:-42.41941459221602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82,13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3&quot;}},&quot;d51d4bdb-1b68-4f45-9892-fd10715cc388&quot;:{&quot;type&quot;:&quot;FIGURE_OBJECT&quot;,&quot;id&quot;:&quot;d51d4bdb-1b68-4f45-9892-fd10715cc388&quot;,&quot;relativeTransform&quot;:{&quot;translate&quot;:{&quot;x&quot;:-30.37438510546554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5&quot;}},&quot;75cebeca-72ec-487d-a150-8cf1e9bd353e&quot;:{&quot;type&quot;:&quot;FIGURE_OBJECT&quot;,&quot;id&quot;:&quot;75cebeca-72ec-487d-a150-8cf1e9bd353e&quot;,&quot;relativeTransform&quot;:{&quot;translate&quot;:{&quot;x&quot;:-18.322959575019926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6&quot;}},&quot;7ee31b8c-ee88-4fa1-8b54-57d8a9d8ff46&quot;:{&quot;type&quot;:&quot;FIGURE_OBJECT&quot;,&quot;id&quot;:&quot;7ee31b8c-ee88-4fa1-8b54-57d8a9d8ff46&quot;,&quot;relativeTransform&quot;:{&quot;translate&quot;:{&quot;x&quot;:-6.010149058897522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7&quot;}},&quot;faf81c4c-54e0-43ce-b8d3-b2bcc34f8ef0&quot;:{&quot;type&quot;:&quot;FIGURE_OBJECT&quot;,&quot;id&quot;:&quot;faf81c4c-54e0-43ce-b8d3-b2bcc34f8ef0&quot;,&quot;relativeTransform&quot;:{&quot;translate&quot;:{&quot;x&quot;:5.967508767596936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8&quot;}},&quot;012a79a0-3a78-4f20-8c44-0c0d54eb5d85&quot;:{&quot;type&quot;:&quot;FIGURE_OBJECT&quot;,&quot;id&quot;:&quot;012a79a0-3a78-4f20-8c44-0c0d54eb5d85&quot;,&quot;relativeTransform&quot;:{&quot;translate&quot;:{&quot;x&quot;:18.1097581185136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82,13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&quot;}},&quot;2349ad79-4e93-448a-8235-a514676108e7&quot;:{&quot;type&quot;:&quot;FIGURE_OBJECT&quot;,&quot;id&quot;:&quot;2349ad79-4e93-448a-8235-a514676108e7&quot;,&quot;relativeTransform&quot;:{&quot;translate&quot;:{&quot;x&quot;:30.05159810031563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1&quot;}},&quot;5370a4ee-ff9f-40a4-8c77-a7302e95f261&quot;:{&quot;type&quot;:&quot;FIGURE_OBJECT&quot;,&quot;id&quot;:&quot;5370a4ee-ff9f-40a4-8c77-a7302e95f261&quot;,&quot;relativeTransform&quot;:{&quot;translate&quot;:{&quot;x&quot;:42.309402640658575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2&quot;}},&quot;6f582566-a61f-452c-b8cf-ae5a50ccc849&quot;:{&quot;type&quot;:&quot;FIGURE_OBJECT&quot;,&quot;id&quot;:&quot;6f582566-a61f-452c-b8cf-ae5a50ccc849&quot;,&quot;relativeTransform&quot;:{&quot;translate&quot;:{&quot;x&quot;:54.32970075845467,&quot;y&quot;:-31.55381556285514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3&quot;}},&quot;f5207f24-e3f2-4adc-83c1-1d1663061969&quot;:{&quot;type&quot;:&quot;FIGURE_OBJECT&quot;,&quot;id&quot;:&quot;f5207f24-e3f2-4adc-83c1-1d1663061969&quot;,&quot;relativeTransform&quot;:{&quot;translate&quot;:{&quot;x&quot;:-54.128012180599626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5&quot;}},&quot;3a7b1560-d812-4cf9-b842-a078c09d1fa1&quot;:{&quot;type&quot;:&quot;FIGURE_OBJECT&quot;,&quot;id&quot;:&quot;3a7b1560-d812-4cf9-b842-a078c09d1fa1&quot;,&quot;relativeTransform&quot;:{&quot;translate&quot;:{&quot;x&quot;:-42.21772601436078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6&quot;}},&quot;7d6ea300-7e88-46c7-afe6-961ba3753205&quot;:{&quot;type&quot;:&quot;FIGURE_OBJECT&quot;,&quot;id&quot;:&quot;7d6ea300-7e88-46c7-afe6-961ba3753205&quot;,&quot;relativeTransform&quot;:{&quot;translate&quot;:{&quot;x&quot;:-30.172696527610288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7&quot;}},&quot;f7f25964-f411-4af1-9603-4bbaffe946d4&quot;:{&quot;type&quot;:&quot;FIGURE_OBJECT&quot;,&quot;id&quot;:&quot;f7f25964-f411-4af1-9603-4bbaffe946d4&quot;,&quot;relativeTransform&quot;:{&quot;translate&quot;:{&quot;x&quot;:-18.121270997164682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8&quot;}},&quot;d02c1735-ae5b-4ca6-bdf0-f0a63aa99915&quot;:{&quot;type&quot;:&quot;FIGURE_OBJECT&quot;,&quot;id&quot;:&quot;d02c1735-ae5b-4ca6-bdf0-f0a63aa99915&quot;,&quot;relativeTransform&quot;:{&quot;translate&quot;:{&quot;x&quot;:-5.808460481042693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&quot;}},&quot;b2314ebe-53db-4d19-8b10-bda3db26fdd9&quot;:{&quot;type&quot;:&quot;FIGURE_OBJECT&quot;,&quot;id&quot;:&quot;b2314ebe-53db-4d19-8b10-bda3db26fdd9&quot;,&quot;relativeTransform&quot;:{&quot;translate&quot;:{&quot;x&quot;:6.169197345452182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1&quot;}},&quot;2652f978-126c-4028-95eb-bd39e13524c5&quot;:{&quot;type&quot;:&quot;FIGURE_OBJECT&quot;,&quot;id&quot;:&quot;2652f978-126c-4028-95eb-bd39e13524c5&quot;,&quot;relativeTransform&quot;:{&quot;translate&quot;:{&quot;x&quot;:18.311446696368847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2&quot;}},&quot;a65487dd-040c-48fc-8e93-f55d6dc5cdf4&quot;:{&quot;type&quot;:&quot;FIGURE_OBJECT&quot;,&quot;id&quot;:&quot;a65487dd-040c-48fc-8e93-f55d6dc5cdf4&quot;,&quot;relativeTransform&quot;:{&quot;translate&quot;:{&quot;x&quot;:30.253286678170877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3&quot;}},&quot;7c31b095-5f70-40bc-9052-6ff09433cda1&quot;:{&quot;type&quot;:&quot;FIGURE_OBJECT&quot;,&quot;id&quot;:&quot;7c31b095-5f70-40bc-9052-6ff09433cda1&quot;,&quot;relativeTransform&quot;:{&quot;translate&quot;:{&quot;x&quot;:42.511091218513826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5&quot;}},&quot;a175f992-457d-4e16-9197-6ddacbc68ffe&quot;:{&quot;type&quot;:&quot;FIGURE_OBJECT&quot;,&quot;id&quot;:&quot;a175f992-457d-4e16-9197-6ddacbc68ffe&quot;,&quot;relativeTransform&quot;:{&quot;translate&quot;:{&quot;x&quot;:54.53138933630992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6&quot;}},&quot;6f87822c-1d44-4453-b2ec-44fc6e7db395&quot;:{&quot;type&quot;:&quot;FIGURE_OBJECT&quot;,&quot;id&quot;:&quot;6f87822c-1d44-4453-b2ec-44fc6e7db395&quot;,&quot;relativeTransform&quot;:{&quot;translate&quot;:{&quot;x&quot;:-54.128012180599626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7&quot;}},&quot;39a5dd98-1206-496b-87c2-dbcd9cf45750&quot;:{&quot;type&quot;:&quot;FIGURE_OBJECT&quot;,&quot;id&quot;:&quot;39a5dd98-1206-496b-87c2-dbcd9cf45750&quot;,&quot;relativeTransform&quot;:{&quot;translate&quot;:{&quot;x&quot;:-42.21772601436078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8&quot;}},&quot;852a419b-ec79-4231-82d8-2d9013c582a1&quot;:{&quot;type&quot;:&quot;FIGURE_OBJECT&quot;,&quot;id&quot;:&quot;852a419b-ec79-4231-82d8-2d9013c582a1&quot;,&quot;relativeTransform&quot;:{&quot;translate&quot;:{&quot;x&quot;:-29.968023129364735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3&quot;}},&quot;e3f047dd-738e-4685-9671-d985db33e424&quot;:{&quot;type&quot;:&quot;FIGURE_OBJECT&quot;,&quot;id&quot;:&quot;e3f047dd-738e-4685-9671-d985db33e424&quot;,&quot;relativeTransform&quot;:{&quot;translate&quot;:{&quot;x&quot;:-18.121270997164682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32&quot;}},&quot;075e93b2-a7e5-45ad-a701-70576de7c3ec&quot;:{&quot;type&quot;:&quot;FIGURE_OBJECT&quot;,&quot;id&quot;:&quot;075e93b2-a7e5-45ad-a701-70576de7c3ec&quot;,&quot;relativeTransform&quot;:{&quot;translate&quot;:{&quot;x&quot;:-5.808460481042693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35&quot;}},&quot;35023873-02cf-4752-b405-e72945634857&quot;:{&quot;type&quot;:&quot;FIGURE_OBJECT&quot;,&quot;id&quot;:&quot;35023873-02cf-4752-b405-e72945634857&quot;,&quot;relativeTransform&quot;:{&quot;translate&quot;:{&quot;x&quot;:6.169197345452182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37&quot;}},&quot;06b0cdac-7974-4836-b9da-af56e3639706&quot;:{&quot;type&quot;:&quot;FIGURE_OBJECT&quot;,&quot;id&quot;:&quot;06b0cdac-7974-4836-b9da-af56e3639706&quot;,&quot;relativeTransform&quot;:{&quot;translate&quot;:{&quot;x&quot;:18.55577556552449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4&quot;}},&quot;ebd8d54f-6a6b-4523-bfb4-6a5ec7b82994&quot;:{&quot;type&quot;:&quot;FIGURE_OBJECT&quot;,&quot;id&quot;:&quot;ebd8d54f-6a6b-4523-bfb4-6a5ec7b82994&quot;,&quot;relativeTransform&quot;:{&quot;translate&quot;:{&quot;x&quot;:30.253286678170877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42&quot;}},&quot;bd2ab208-e66b-4890-afed-25f24a569d30&quot;:{&quot;type&quot;:&quot;FIGURE_OBJECT&quot;,&quot;id&quot;:&quot;bd2ab208-e66b-4890-afed-25f24a569d30&quot;,&quot;relativeTransform&quot;:{&quot;translate&quot;:{&quot;x&quot;:42.511091218513826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45&quot;}},&quot;da761959-3e7f-452c-95e9-32aaf09c873b&quot;:{&quot;type&quot;:&quot;FIGURE_OBJECT&quot;,&quot;id&quot;:&quot;da761959-3e7f-452c-95e9-32aaf09c873b&quot;,&quot;relativeTransform&quot;:{&quot;translate&quot;:{&quot;x&quot;:54.53138933630992,&quot;y&quot;:-5.969640782161761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&quot;}},&quot;33086fbe-8980-4d39-8b35-4cab9fb4e9b1&quot;:{&quot;type&quot;:&quot;FIGURE_OBJECT&quot;,&quot;id&quot;:&quot;33086fbe-8980-4d39-8b35-4cab9fb4e9b1&quot;,&quot;relativeTransform&quot;:{&quot;translate&quot;:{&quot;x&quot;:-54.128012180599626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1&quot;}},&quot;3f44ed64-3c68-4c2c-bc37-3eebfab1ad43&quot;:{&quot;type&quot;:&quot;FIGURE_OBJECT&quot;,&quot;id&quot;:&quot;3f44ed64-3c68-4c2c-bc37-3eebfab1ad43&quot;,&quot;relativeTransform&quot;:{&quot;translate&quot;:{&quot;x&quot;:-42.21772601436078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2&quot;}},&quot;7d27ab76-bbb1-4244-ae28-0bb50dd937a5&quot;:{&quot;type&quot;:&quot;FIGURE_OBJECT&quot;,&quot;id&quot;:&quot;7d27ab76-bbb1-4244-ae28-0bb50dd937a5&quot;,&quot;relativeTransform&quot;:{&quot;translate&quot;:{&quot;x&quot;:-30.172696527610288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3&quot;}},&quot;07c21bdf-5539-48e6-9b10-3cdc41ef323f&quot;:{&quot;type&quot;:&quot;FIGURE_OBJECT&quot;,&quot;id&quot;:&quot;07c21bdf-5539-48e6-9b10-3cdc41ef323f&quot;,&quot;relativeTransform&quot;:{&quot;translate&quot;:{&quot;x&quot;:-18.121270997164682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5&quot;}},&quot;7124f73e-1912-44ae-81e0-53913149b214&quot;:{&quot;type&quot;:&quot;FIGURE_OBJECT&quot;,&quot;id&quot;:&quot;7124f73e-1912-44ae-81e0-53913149b214&quot;,&quot;relativeTransform&quot;:{&quot;translate&quot;:{&quot;x&quot;:-5.808460481042693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6&quot;}},&quot;79f7bc08-fe47-4439-a2c0-0b8dcfe2105d&quot;:{&quot;type&quot;:&quot;FIGURE_OBJECT&quot;,&quot;id&quot;:&quot;79f7bc08-fe47-4439-a2c0-0b8dcfe2105d&quot;,&quot;relativeTransform&quot;:{&quot;translate&quot;:{&quot;x&quot;:6.169197345452182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7&quot;}},&quot;69088d06-dc36-419a-af2c-e7ac0b08bada&quot;:{&quot;type&quot;:&quot;FIGURE_OBJECT&quot;,&quot;id&quot;:&quot;69088d06-dc36-419a-af2c-e7ac0b08bada&quot;,&quot;relativeTransform&quot;:{&quot;translate&quot;:{&quot;x&quot;:18.311446696368847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8&quot;}},&quot;3fce3269-d30e-4adb-89ac-b509c6e70b01&quot;:{&quot;type&quot;:&quot;FIGURE_OBJECT&quot;,&quot;id&quot;:&quot;3fce3269-d30e-4adb-89ac-b509c6e70b01&quot;,&quot;relativeTransform&quot;:{&quot;translate&quot;:{&quot;x&quot;:30.253286678170877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&quot;}},&quot;3888104d-6ad9-458b-ba0c-123e16d6cc96&quot;:{&quot;type&quot;:&quot;FIGURE_OBJECT&quot;,&quot;id&quot;:&quot;3888104d-6ad9-458b-ba0c-123e16d6cc96&quot;,&quot;relativeTransform&quot;:{&quot;translate&quot;:{&quot;x&quot;:42.511091218513826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1&quot;}},&quot;deccd3ad-6177-465b-a9b4-222b0e215bdb&quot;:{&quot;type&quot;:&quot;FIGURE_OBJECT&quot;,&quot;id&quot;:&quot;deccd3ad-6177-465b-a9b4-222b0e215bdb&quot;,&quot;relativeTransform&quot;:{&quot;translate&quot;:{&quot;x&quot;:54.53138933630992,&quot;y&quot;:6.82244660818503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2&quot;}},&quot;e699a713-03db-4e83-b2d9-dfbd64c0f0e9&quot;:{&quot;type&quot;:&quot;FIGURE_OBJECT&quot;,&quot;id&quot;:&quot;e699a713-03db-4e83-b2d9-dfbd64c0f0e9&quot;,&quot;relativeTransform&quot;:{&quot;translate&quot;:{&quot;x&quot;:-54.128012180599626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3&quot;}},&quot;504ce480-7cd4-45da-80f4-fd0d6591db01&quot;:{&quot;type&quot;:&quot;FIGURE_OBJECT&quot;,&quot;id&quot;:&quot;504ce480-7cd4-45da-80f4-fd0d6591db01&quot;,&quot;relativeTransform&quot;:{&quot;translate&quot;:{&quot;x&quot;:-42.21772601436078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5&quot;}},&quot;7fc61b8f-5f9b-4fff-9ac7-4211cc7aec0b&quot;:{&quot;type&quot;:&quot;FIGURE_OBJECT&quot;,&quot;id&quot;:&quot;7fc61b8f-5f9b-4fff-9ac7-4211cc7aec0b&quot;,&quot;relativeTransform&quot;:{&quot;translate&quot;:{&quot;x&quot;:-30.172696527610288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6&quot;}},&quot;f33f3397-042b-4a6f-8560-0843fcbeb01a&quot;:{&quot;type&quot;:&quot;FIGURE_OBJECT&quot;,&quot;id&quot;:&quot;f33f3397-042b-4a6f-8560-0843fcbeb01a&quot;,&quot;relativeTransform&quot;:{&quot;translate&quot;:{&quot;x&quot;:-18.121270997164682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7&quot;}},&quot;94bf31ae-462f-4c75-a733-1044d2608cca&quot;:{&quot;type&quot;:&quot;FIGURE_OBJECT&quot;,&quot;id&quot;:&quot;94bf31ae-462f-4c75-a733-1044d2608cca&quot;,&quot;relativeTransform&quot;:{&quot;translate&quot;:{&quot;x&quot;:-5.808460481042693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8&quot;}},&quot;b9d5de12-bcba-431f-92cc-9ba5e099b03b&quot;:{&quot;type&quot;:&quot;FIGURE_OBJECT&quot;,&quot;id&quot;:&quot;b9d5de12-bcba-431f-92cc-9ba5e099b03b&quot;,&quot;relativeTransform&quot;:{&quot;translate&quot;:{&quot;x&quot;:6.169197345452182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&quot;}},&quot;16b5903b-ce07-422c-b551-93e12ca2a741&quot;:{&quot;type&quot;:&quot;FIGURE_OBJECT&quot;,&quot;id&quot;:&quot;16b5903b-ce07-422c-b551-93e12ca2a741&quot;,&quot;relativeTransform&quot;:{&quot;translate&quot;:{&quot;x&quot;:18.311446696368847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1&quot;}},&quot;cd7dfdc5-9ba9-4c5d-b9b5-6e8849f10865&quot;:{&quot;type&quot;:&quot;FIGURE_OBJECT&quot;,&quot;id&quot;:&quot;cd7dfdc5-9ba9-4c5d-b9b5-6e8849f10865&quot;,&quot;relativeTransform&quot;:{&quot;translate&quot;:{&quot;x&quot;:30.253286678170877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2&quot;}},&quot;9e7a5098-1084-4149-978e-3301a67b51b5&quot;:{&quot;type&quot;:&quot;FIGURE_OBJECT&quot;,&quot;id&quot;:&quot;9e7a5098-1084-4149-978e-3301a67b51b5&quot;,&quot;relativeTransform&quot;:{&quot;translate&quot;:{&quot;x&quot;:42.511091218513826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3&quot;}},&quot;b5045ead-f215-4896-97ab-c031c808fc61&quot;:{&quot;type&quot;:&quot;FIGURE_OBJECT&quot;,&quot;id&quot;:&quot;b5045ead-f215-4896-97ab-c031c808fc61&quot;,&quot;relativeTransform&quot;:{&quot;translate&quot;:{&quot;x&quot;:54.53138933630992,&quot;y&quot;:19.6145339985316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5&quot;}},&quot;7d2332bf-dd4a-415c-bd9d-85c7e22f4e65&quot;:{&quot;type&quot;:&quot;FIGURE_OBJECT&quot;,&quot;id&quot;:&quot;7d2332bf-dd4a-415c-bd9d-85c7e22f4e65&quot;,&quot;relativeTransform&quot;:{&quot;translate&quot;:{&quot;x&quot;:-54.128012180599626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6&quot;}},&quot;b27de468-0afd-4b02-bacf-0968d13ed7dc&quot;:{&quot;type&quot;:&quot;FIGURE_OBJECT&quot;,&quot;id&quot;:&quot;b27de468-0afd-4b02-bacf-0968d13ed7dc&quot;,&quot;relativeTransform&quot;:{&quot;translate&quot;:{&quot;x&quot;:-42.21772601436078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7&quot;}},&quot;2263d68f-6a51-4d90-aa94-128e50711d97&quot;:{&quot;type&quot;:&quot;FIGURE_OBJECT&quot;,&quot;id&quot;:&quot;2263d68f-6a51-4d90-aa94-128e50711d97&quot;,&quot;relativeTransform&quot;:{&quot;translate&quot;:{&quot;x&quot;:-30.172696527610288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8&quot;}},&quot;aa683283-4683-4556-be7e-e0ec9fbd0fe3&quot;:{&quot;type&quot;:&quot;FIGURE_OBJECT&quot;,&quot;id&quot;:&quot;aa683283-4683-4556-be7e-e0ec9fbd0fe3&quot;,&quot;relativeTransform&quot;:{&quot;translate&quot;:{&quot;x&quot;:-18.024051132998085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8&quot;}},&quot;ba7f8548-d514-41ba-a08a-3df9640ad851&quot;:{&quot;type&quot;:&quot;FIGURE_OBJECT&quot;,&quot;id&quot;:&quot;ba7f8548-d514-41ba-a08a-3df9640ad851&quot;,&quot;relativeTransform&quot;:{&quot;translate&quot;:{&quot;x&quot;:-5.808460481042693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82&quot;}},&quot;ea3ec5cb-9960-4985-b096-7d85dba79350&quot;:{&quot;type&quot;:&quot;FIGURE_OBJECT&quot;,&quot;id&quot;:&quot;ea3ec5cb-9960-4985-b096-7d85dba79350&quot;,&quot;relativeTransform&quot;:{&quot;translate&quot;:{&quot;x&quot;:6.169197345452182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3, 80, 108, 1)&quot;},{&quot;type&quot;:&quot;STROKE&quot;,&quot;strokeStyle&quot;:&quot;rgba(4, 32, 43, 1)&quot;,&quot;lineWidth&quot;:0,&quot;lineJoin&quot;:&quot;round&quot;}],&quot;isLocked&quot;:false,&quot;parent&quot;:{&quot;type&quot;:&quot;CHILD&quot;,&quot;parentId&quot;:&quot;de0b4fa6-9dea-4d68-8855-f2b1fba44ca2&quot;,&quot;order&quot;:&quot;85&quot;}},&quot;e2e089e0-dfdc-4342-a216-3aeae0e85ec1&quot;:{&quot;type&quot;:&quot;FIGURE_OBJECT&quot;,&quot;id&quot;:&quot;e2e089e0-dfdc-4342-a216-3aeae0e85ec1&quot;,&quot;relativeTransform&quot;:{&quot;translate&quot;:{&quot;x&quot;:18.311446696368847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87&quot;}},&quot;1f70ef76-db00-4847-a255-90a96149a4a2&quot;:{&quot;type&quot;:&quot;FIGURE_OBJECT&quot;,&quot;id&quot;:&quot;1f70ef76-db00-4847-a255-90a96149a4a2&quot;,&quot;relativeTransform&quot;:{&quot;translate&quot;:{&quot;x&quot;:30.253286678170877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9&quot;}},&quot;036602a5-ea2f-46fe-be42-4e310a5b03c9&quot;:{&quot;type&quot;:&quot;FIGURE_OBJECT&quot;,&quot;id&quot;:&quot;036602a5-ea2f-46fe-be42-4e310a5b03c9&quot;,&quot;relativeTransform&quot;:{&quot;translate&quot;:{&quot;x&quot;:42.511091218513826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92&quot;}},&quot;099152ce-e83d-4a2a-af51-6eb105686d49&quot;:{&quot;type&quot;:&quot;FIGURE_OBJECT&quot;,&quot;id&quot;:&quot;099152ce-e83d-4a2a-af51-6eb105686d49&quot;,&quot;relativeTransform&quot;:{&quot;translate&quot;:{&quot;x&quot;:54.53138933630992,&quot;y&quot;:31.45019965499322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95&quot;}},&quot;d836e97c-c257-42d4-9078-27cd03630341&quot;:{&quot;id&quot;:&quot;d836e97c-c257-42d4-9078-27cd03630341&quot;,&quot;type&quot;:&quot;FIGURE_OBJECT&quot;,&quot;relativeTransform&quot;:{&quot;translate&quot;:{&quot;x&quot;:-259.85730308483613,&quot;y&quot;:101.32771551423366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20,&quot;color&quot;:&quot;rgba(255,255,255,1)&quot;,&quot;fontWeight&quot;:&quot;bold&quot;,&quot;fontStyle&quot;:&quot;normal&quot;,&quot;decoration&quot;:&quot;none&quot;,&quot;script&quot;:&quot;none&quot;},&quot;range&quot;:[0,36]}],&quot;text&quot;:&quot;Most Brain Expressed AHBA Transcripts&quot;}],&quot;_lastCaretLocation&quot;:{&quot;lineIndex&quot;:0,&quot;runIndex&quot;:0,&quot;charIndex&quot;:16}},&quot;format&quot;:&quot;BETTER_TEXT&quot;,&quot;size&quot;:{&quot;x&quot;:203.26267017751044,&quot;y&quot;:46.599999999999994},&quot;targetSize&quot;:{&quot;x&quot;:203.26267017751044,&quot;y&quot;:43.093333333333334}},&quot;parent&quot;:{&quot;type&quot;:&quot;CHILD&quot;,&quot;parentId&quot;:&quot;ce262dc5-635b-4dd4-a580-b37d6beb8aa3&quot;,&quot;order&quot;:&quot;998&quot;}},&quot;dd20bb48-036f-47ff-9b9b-c7e221d07c86&quot;:{&quot;relativeTransform&quot;:{&quot;translate&quot;:{&quot;x&quot;:-137.04548056289556,&quot;y&quot;:232.47303016534},&quot;rotate&quot;:0.36448321198757777,&quot;skewX&quot;:6.661338147750942e-16,&quot;scale&quot;:{&quot;x&quot;:0.9999999999999998,&quot;y&quot;:1.0000000000000007}},&quot;type&quot;:&quot;FIGURE_OBJECT&quot;,&quot;id&quot;:&quot;dd20bb48-036f-47ff-9b9b-c7e221d07c86&quot;,&quot;opacity&quot;:1,&quot;path&quot;:{&quot;type&quot;:&quot;POLY_LINE&quot;,&quot;points&quot;:[{&quot;x&quot;:-92.37849540888743,&quot;y&quot;:-162.9242596257301},{&quot;x&quot;:-61.85236288032115,&quot;y&quot;:-186.7022243777825},{&quot;x&quot;:15.365543703015263,&quot;y&quot;:-186.1862120175802}],&quot;closed&quot;:false},&quot;pathStyles&quot;:[{&quot;type&quot;:&quot;FILL&quot;,&quot;fillStyle&quot;:&quot;rgba(0,0,0,0)&quot;},{&quot;type&quot;:&quot;STROKE&quot;,&quot;strokeStyle&quot;:&quot;rgba(190, 220, 176, 1)&quot;,&quot;lineWidth&quot;:20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},&quot;xUnits&quot;:&quot;PATH_LENGTH&quot;,&quot;yUnits&quot;:&quot;STROKE_WIDTH&quot;,&quot;isPremium&quot;:false},&quot;parent&quot;:{&quot;type&quot;:&quot;CHILD&quot;,&quot;parentId&quot;:&quot;ce262dc5-635b-4dd4-a580-b37d6beb8aa3&quot;,&quot;order&quot;:&quot;999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34e2560c-8862-4d56-b1d3-992acbc68215&quot;:{&quot;type&quot;:&quot;FIGURE_OBJECT&quot;,&quot;id&quot;:&quot;34e2560c-8862-4d56-b1d3-992acbc68215&quot;,&quot;relativeTransform&quot;:{&quot;translate&quot;:{&quot;x&quot;:30.20826071649295,&quot;y&quot;:103.42929293931863},&quot;rotate&quot;:0,&quot;skewX&quot;:0,&quot;scale&quot;:{&quot;x&quot;:1,&quot;y&quot;:1}},&quot;opacity&quot;:0.73,&quot;path&quot;:{&quot;type&quot;:&quot;ELLIPSE&quot;,&quot;size&quot;:{&quot;x&quot;:86.90621697035533,&quot;y&quot;:85.58945610716819}},&quot;isLocked&quot;:false,&quot;pathStyles&quot;:[{&quot;type&quot;:&quot;FILL&quot;,&quot;fillStyle&quot;:&quot;rgba(243, 221, 232, 1)&quot;},{&quot;type&quot;:&quot;STROKE&quot;,&quot;strokeStyle&quot;:&quot;rgba(126, 63, 95, 1)&quot;,&quot;lineWidth&quot;:2,&quot;lineJoin&quot;:&quot;round&quot;}],&quot;parent&quot;:{&quot;type&quot;:&quot;CHILD&quot;,&quot;parentId&quot;:&quot;25ce3699-938b-4b24-ac86-20cd45160d05&quot;,&quot;order&quot;:&quot;5&quot;},&quot;layout&quot;:{&quot;sizeRatio&quot;:{&quot;x&quot;:0.7071067811865476,&quot;y&quot;:0.7071067811865476},&quot;keepAspectRatio&quot;:true}},&quot;aee79e88-91c5-4854-a386-59fbc44dd28b&quot;:{&quot;type&quot;:&quot;FIGURE_OBJECT&quot;,&quot;id&quot;:&quot;aee79e88-91c5-4854-a386-59fbc44dd28b&quot;,&quot;relativeTransform&quot;:{&quot;translate&quot;:{&quot;x&quot;:60.23309748892757,&quot;y&quot;:139.31216217845213},&quot;rotate&quot;:0,&quot;skewX&quot;:0,&quot;scale&quot;:{&quot;x&quot;:1,&quot;y&quot;:1}},&quot;opacity&quot;:0.69,&quot;path&quot;:{&quot;type&quot;:&quot;ELLIPSE&quot;,&quot;size&quot;:{&quot;x&quot;:95.123542893234,&quot;y&quot;:99.83654287617202}},&quot;isLocked&quot;:false,&quot;pathStyles&quot;:[{&quot;type&quot;:&quot;FILL&quot;,&quot;fillStyle&quot;:&quot;rgba(235, 245, 216, 1)&quot;},{&quot;type&quot;:&quot;STROKE&quot;,&quot;strokeStyle&quot;:&quot;rgba(90, 123, 41, 1)&quot;,&quot;lineWidth&quot;:2,&quot;lineJoin&quot;:&quot;round&quot;}],&quot;parent&quot;:{&quot;type&quot;:&quot;CHILD&quot;,&quot;parentId&quot;:&quot;25ce3699-938b-4b24-ac86-20cd45160d05&quot;,&quot;order&quot;:&quot;6&quot;}},&quot;a622b615-b6fe-405e-832e-45b72ac78010&quot;:{&quot;id&quot;:&quot;a622b615-b6fe-405e-832e-45b72ac78010&quot;,&quot;type&quot;:&quot;FIGURE_OBJECT&quot;,&quot;relativeTransform&quot;:{&quot;translate&quot;:{&quot;x&quot;:60.23327156661877,&quot;y&quot;:223.11202029341234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20,&quot;color&quot;:&quot;rgba(255,255,255,1)&quot;,&quot;fontWeight&quot;:&quot;bold&quot;,&quot;fontStyle&quot;:&quot;normal&quot;,&quot;decoration&quot;:&quot;none&quot;,&quot;script&quot;:&quot;none&quot;},&quot;range&quot;:[0,11]}],&quot;text&quot;:&quot;Common Genes&quot;}],&quot;_lastCaretLocation&quot;:{&quot;lineIndex&quot;:0,&quot;runIndex&quot;:-1,&quot;charIndex&quot;:-1,&quot;endOfLine&quot;:true}},&quot;format&quot;:&quot;BETTER_TEXT&quot;,&quot;size&quot;:{&quot;x&quot;:156.83126069273328,&quot;y&quot;:31.966964025952958},&quot;targetSize&quot;:{&quot;x&quot;:156.83126069273328,&quot;y&quot;:31.966964025952958}},&quot;parent&quot;:{&quot;type&quot;:&quot;CHILD&quot;,&quot;parentId&quot;:&quot;25ce3699-938b-4b24-ac86-20cd45160d05&quot;,&quot;order&quot;:&quot;7&quot;}},&quot;25ce3699-938b-4b24-ac86-20cd45160d05&quot;:{&quot;type&quot;:&quot;FIGURE_OBJECT&quot;,&quot;id&quot;:&quot;25ce3699-938b-4b24-ac86-20cd45160d05&quot;,&quot;parent&quot;:{&quot;type&quot;:&quot;CHILD&quot;,&quot;parentId&quot;:&quot;ce262dc5-635b-4dd4-a580-b37d6beb8aa3&quot;,&quot;order&quot;:&quot;9998&quot;},&quot;relativeTransform&quot;:{&quot;translate&quot;:{&quot;x&quot;:-19.230102481657127,&quot;y&quot;:-9.310115224443507},&quot;rotate&quot;:0,&quot;skewX&quot;:0,&quot;scale&quot;:{&quot;x&quot;:1,&quot;y&quot;:1}}},&quot;65d6ef79-3b44-4bdc-83a7-796fa11d9882&quot;:{&quot;relativeTransform&quot;:{&quot;translate&quot;:{&quot;x&quot;:184.98800834985576,&quot;y&quot;:72.44225536881576},&quot;rotate&quot;:1.5707963267948966,&quot;skewX&quot;:0,&quot;scale&quot;:{&quot;x&quot;:0.9999999999999999,&quot;y&quot;:0.9999999999999999}},&quot;type&quot;:&quot;FIGURE_OBJECT&quot;,&quot;id&quot;:&quot;65d6ef79-3b44-4bdc-83a7-796fa11d9882&quot;,&quot;opacity&quot;:1,&quot;source&quot;:{&quot;id&quot;:&quot;632a2711906f904d4d8cb4c5&quot;,&quot;type&quot;:&quot;ASSETS&quot;},&quot;pathStyles&quot;:[{&quot;type&quot;:&quot;FILL&quot;,&quot;fillStyle&quot;:&quot;rgb(0,0,0)&quot;}],&quot;isLocked&quot;:false,&quot;parent&quot;:{&quot;type&quot;:&quot;CHILD&quot;,&quot;parentId&quot;:&quot;621f80ff-140c-465f-9a43-547bc32057e5&quot;,&quot;order&quot;:&quot;2&quot;},&quot;name&quot;:&quot;Active pores in MinION sequencer&quot;,&quot;displayName&quot;:&quot;Active pores in MinION sequencer&quot;,&quot;isPremium&quot;:true},&quot;3d895f54-5f96-4b48-b88d-92c0bdc38b7b&quot;:{&quot;type&quot;:&quot;FIGURE_OBJECT&quot;,&quot;id&quot;:&quot;3d895f54-5f96-4b48-b88d-92c0bdc38b7b&quot;,&quot;relativeTransform&quot;:{&quot;translate&quot;:{&quot;x&quot;:-54.128012180599626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15&quot;}},&quot;6df596e0-78a4-4e62-a66b-4432abb6cdca&quot;:{&quot;type&quot;:&quot;FIGURE_OBJECT&quot;,&quot;id&quot;:&quot;6df596e0-78a4-4e62-a66b-4432abb6cdca&quot;,&quot;relativeTransform&quot;:{&quot;translate&quot;:{&quot;x&quot;:-42.21772601436078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16&quot;}},&quot;d8da8aae-8b36-495c-b082-30190b15cf2e&quot;:{&quot;type&quot;:&quot;FIGURE_OBJECT&quot;,&quot;id&quot;:&quot;d8da8aae-8b36-495c-b082-30190b15cf2e&quot;,&quot;relativeTransform&quot;:{&quot;translate&quot;:{&quot;x&quot;:-30.172696527610288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17&quot;}},&quot;2746e673-ad8e-4934-aa03-cfaed8660313&quot;:{&quot;type&quot;:&quot;FIGURE_OBJECT&quot;,&quot;id&quot;:&quot;2746e673-ad8e-4934-aa03-cfaed8660313&quot;,&quot;relativeTransform&quot;:{&quot;translate&quot;:{&quot;x&quot;:-18.121270997164682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18&quot;}},&quot;be2e3f8f-0691-4a4e-9481-9c3e42d2507b&quot;:{&quot;type&quot;:&quot;FIGURE_OBJECT&quot;,&quot;id&quot;:&quot;be2e3f8f-0691-4a4e-9481-9c3e42d2507b&quot;,&quot;relativeTransform&quot;:{&quot;translate&quot;:{&quot;x&quot;:-5.808460481042693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&quot;}},&quot;e2f03d10-c46f-430d-948a-b2436b33ead2&quot;:{&quot;type&quot;:&quot;FIGURE_OBJECT&quot;,&quot;id&quot;:&quot;e2f03d10-c46f-430d-948a-b2436b33ead2&quot;,&quot;relativeTransform&quot;:{&quot;translate&quot;:{&quot;x&quot;:6.169197345452182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1&quot;}},&quot;0b6489de-6e99-4fd6-a178-2aed837eac9f&quot;:{&quot;type&quot;:&quot;FIGURE_OBJECT&quot;,&quot;id&quot;:&quot;0b6489de-6e99-4fd6-a178-2aed837eac9f&quot;,&quot;relativeTransform&quot;:{&quot;translate&quot;:{&quot;x&quot;:18.311446696368847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2&quot;}},&quot;c7eb230b-47b4-4991-9c1c-69bd911d8657&quot;:{&quot;type&quot;:&quot;FIGURE_OBJECT&quot;,&quot;id&quot;:&quot;c7eb230b-47b4-4991-9c1c-69bd911d8657&quot;,&quot;relativeTransform&quot;:{&quot;translate&quot;:{&quot;x&quot;:30.253286678170877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3&quot;}},&quot;75653f31-a3ef-4ea7-8fd6-0fc21890a107&quot;:{&quot;type&quot;:&quot;FIGURE_OBJECT&quot;,&quot;id&quot;:&quot;75653f31-a3ef-4ea7-8fd6-0fc21890a107&quot;,&quot;relativeTransform&quot;:{&quot;translate&quot;:{&quot;x&quot;:42.511091218513826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5&quot;}},&quot;9410b7c3-1fc1-422d-bbb0-f342a9925327&quot;:{&quot;type&quot;:&quot;FIGURE_OBJECT&quot;,&quot;id&quot;:&quot;9410b7c3-1fc1-422d-bbb0-f342a9925327&quot;,&quot;relativeTransform&quot;:{&quot;translate&quot;:{&quot;x&quot;:54.53138933630992,&quot;y&quot;:-18.76172817250856},&quot;rotate&quot;:0},&quot;opacity&quot;:1,&quot;path&quot;:{&quot;type&quot;:&quot;RECT&quot;,&quot;size&quot;:{&quot;x&quot;:10.233669912277405,&quot;y&quot;:10.233669912277392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6&quot;}},&quot;435ec56b-a1ea-40a3-8913-f216c2972e00&quot;:{&quot;type&quot;:&quot;FIGURE_OBJECT&quot;,&quot;id&quot;:&quot;435ec56b-a1ea-40a3-8913-f216c2972e00&quot;,&quot;relativeTransform&quot;:{&quot;translate&quot;:{&quot;x&quot;:0.5779679804106479,&quot;y&quot;:-18.65642205913962},&quot;rotate&quot;:0},&quot;opacity&quot;:1,&quot;path&quot;:{&quot;type&quot;:&quot;RECT&quot;,&quot;size&quot;:{&quot;x&quot;:127.69163985312338,&quot;y&quot;:14.642225847103349},&quot;cornerRounding&quot;:{&quot;type&quot;:&quot;ARC_LENGTH&quot;,&quot;global&quot;:0}},&quot;pathStyles&quot;:[{&quot;type&quot;:&quot;FILL&quot;,&quot;fillStyle&quot;:&quot;rgba(112,112,113,1)&quot;},{&quot;type&quot;:&quot;STROKE&quot;,&quot;strokeStyle&quot;:&quot;rgb(112, 114, 117)&quot;,&quot;lineWidth&quot;:2,&quot;lineJoin&quot;:&quot;round&quot;}],&quot;isLocked&quot;:false,&quot;parent&quot;:{&quot;type&quot;:&quot;CHILD&quot;,&quot;parentId&quot;:&quot;65d6ef79-3b44-4bdc-83a7-796fa11d9882&quot;,&quot;order&quot;:&quot;1&quot;}},&quot;35aee8d1-36cd-4612-b8b5-745060626868&quot;:{&quot;relativeTransform&quot;:{&quot;translate&quot;:{&quot;x&quot;:56.38200181281195,&quot;y&quot;:7.392300271921783},&quot;rotate&quot;:0,&quot;skewX&quot;:0,&quot;scale&quot;:{&quot;x&quot;:1,&quot;y&quot;:1}},&quot;type&quot;:&quot;FIGURE_OBJECT&quot;,&quot;id&quot;:&quot;35aee8d1-36cd-4612-b8b5-745060626868&quot;,&quot;opacity&quot;:1,&quot;path&quot;:{&quot;type&quot;:&quot;POLY_LINE&quot;,&quot;points&quot;:[{&quot;x&quot;:40.640064912997275,&quot;y&quot;:109.24012851232334},{&quot;x&quot;:77.645680345004,&quot;y&quot;:108.64284319627728},{&quot;x&quot;:156.65480533850942,&quot;y&quot;:108.64284319627728}],&quot;closed&quot;:false},&quot;pathStyles&quot;:[{&quot;type&quot;:&quot;FILL&quot;,&quot;fillStyle&quot;:&quot;rgba(0,0,0,0)&quot;},{&quot;type&quot;:&quot;STROKE&quot;,&quot;strokeStyle&quot;:&quot;rgba(190, 220, 176, 1)&quot;,&quot;lineWidth&quot;:19.99999999999999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5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bdeefa08-1d6e-4e3f-b888-9c7d467ad78c&quot;:{&quot;id&quot;:&quot;bdeefa08-1d6e-4e3f-b888-9c7d467ad78c&quot;,&quot;type&quot;:&quot;FIGURE_OBJECT&quot;,&quot;relativeTransform&quot;:{&quot;translate&quot;:{&quot;x&quot;:207.87248314266134,&quot;y&quot;:170.5238076448223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20,&quot;color&quot;:&quot;rgba(255,255,255,1)&quot;,&quot;fontWeight&quot;:&quot;bold&quot;,&quot;fontStyle&quot;:&quot;normal&quot;,&quot;decoration&quot;:&quot;none&quot;,&quot;script&quot;:&quot;none&quot;},&quot;range&quot;:[0,9]}],&quot;text&quot;:&quot;Pseudo-PGS&quot;}],&quot;_lastCaretLocation&quot;:{&quot;lineIndex&quot;:0,&quot;runIndex&quot;:0,&quot;charIndex&quot;:16}},&quot;format&quot;:&quot;BETTER_TEXT&quot;,&quot;size&quot;:{&quot;x&quot;:117.36144673141533,&quot;y&quot;:46.599999999999994},&quot;targetSize&quot;:{&quot;x&quot;:117.36144673141533,&quot;y&quot;:46.599999999999994}},&quot;parent&quot;:{&quot;type&quot;:&quot;CHILD&quot;,&quot;parentId&quot;:&quot;621f80ff-140c-465f-9a43-547bc32057e5&quot;,&quot;order&quot;:&quot;5&quot;}},&quot;f748507d-2585-4d5e-ac99-31d255e09b53&quot;:{&quot;id&quot;:&quot;f748507d-2585-4d5e-ac99-31d255e09b53&quot;,&quot;type&quot;:&quot;FIGURE_OBJECT&quot;,&quot;relativeTransform&quot;:{&quot;translate&quot;:{&quot;x&quot;:0,&quot;y&quot;:0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8.666666666666664,&quot;color&quot;:&quot;black&quot;,&quot;fontWeight&quot;:&quot;normal&quot;,&quot;fontStyle&quot;:&quot;normal&quot;,&quot;decoration&quot;:&quot;none&quot;}}]},&quot;format&quot;:&quot;BETTER_TEXT&quot;,&quot;size&quot;:{&quot;x&quot;:86.90621697035533,&quot;y&quot;:22},&quot;targetSize&quot;:{&quot;x&quot;:86.90621697035533,&quot;y&quot;:2.32}},&quot;parent&quot;:{&quot;type&quot;:&quot;CHILD&quot;,&quot;parentId&quot;:&quot;34e2560c-8862-4d56-b1d3-992acbc68215&quot;,&quot;order&quot;:&quot;5&quot;}},&quot;621f80ff-140c-465f-9a43-547bc32057e5&quot;:{&quot;type&quot;:&quot;FIGURE_OBJECT&quot;,&quot;id&quot;:&quot;621f80ff-140c-465f-9a43-547bc32057e5&quot;,&quot;parent&quot;:{&quot;type&quot;:&quot;CHILD&quot;,&quot;parentId&quot;:&quot;ce262dc5-635b-4dd4-a580-b37d6beb8aa3&quot;,&quot;order&quot;:&quot;99997&quot;},&quot;relativeTransform&quot;:{&quot;translate&quot;:{&quot;x&quot;:52.701551858132035,&quot;y&quot;:46.514701540890286},&quot;rotate&quot;:0,&quot;skewX&quot;:0,&quot;scale&quot;:{&quot;x&quot;:1,&quot;y&quot;:1}}},&quot;8e0c1f6c-8d62-409c-9e2a-b8e03081119a&quot;:{&quot;relativeTransform&quot;:{&quot;translate&quot;:{&quot;x&quot;:134.4884142867074,&quot;y&quot;:90.96750646332234},&quot;rotate&quot;:-1.5707963267948966,&quot;skewX&quot;:0,&quot;scale&quot;:{&quot;x&quot;:0.9999999999999999,&quot;y&quot;:0.9999999999999999}},&quot;type&quot;:&quot;FIGURE_OBJECT&quot;,&quot;id&quot;:&quot;8e0c1f6c-8d62-409c-9e2a-b8e03081119a&quot;,&quot;opacity&quot;:1,&quot;path&quot;:{&quot;type&quot;:&quot;POLY_LINE&quot;,&quot;points&quot;:[{&quot;x&quot;:46.27826511794528,&quot;y&quot;:129.78609396483216},{&quot;x&quot;:79.055230396241,&quot;y&quot;:129.7860939648322},{&quot;x&quot;:156.65480533850942,&quot;y&quot;:108.64284319627728}],&quot;closed&quot;:false},&quot;pathStyles&quot;:[{&quot;type&quot;:&quot;FILL&quot;,&quot;fillStyle&quot;:&quot;rgba(0,0,0,0)&quot;},{&quot;type&quot;:&quot;STROKE&quot;,&quot;strokeStyle&quot;:&quot;rgba(190, 220, 176, 1)&quot;,&quot;lineWidth&quot;:19.99999999999999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8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}}"/>
    <we:property name="65c7504b9547096bb686be28_1707574309673" value="{&quot;id&quot;:&quot;39a36067-fbf5-4f07-9c5d-9a62fe8822c0&quot;,&quot;objects&quot;:{&quot;39a36067-fbf5-4f07-9c5d-9a62fe8822c0&quot;:{&quot;id&quot;:&quot;39a36067-fbf5-4f07-9c5d-9a62fe8822c0&quot;,&quot;type&quot;:&quot;FIGURE_OBJECT&quot;,&quot;document&quot;:{&quot;type&quot;:&quot;DOCUMENT_GROUP&quot;,&quot;canvasType&quot;:&quot;FIGURE&quot;,&quot;units&quot;:&quot;in&quot;}},&quot;1b9fdbca-5112-4902-b8d5-7a6c34644f39&quot;:{&quot;id&quot;:&quot;1b9fdbca-5112-4902-b8d5-7a6c34644f39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39a36067-fbf5-4f07-9c5d-9a62fe8822c0&quot;,&quot;type&quot;:&quot;FRAME&quot;,&quot;order&quot;:&quot;5&quot;}},&quot;ce262dc5-635b-4dd4-a580-b37d6beb8aa3&quot;:{&quot;id&quot;:&quot;ce262dc5-635b-4dd4-a580-b37d6beb8aa3&quot;,&quot;type&quot;:&quot;FIGURE_OBJECT&quot;,&quot;document&quot;:{&quot;type&quot;:&quot;FIGURE&quot;,&quot;canvasType&quot;:&quot;FIGURE&quot;,&quot;units&quot;:&quot;in&quot;},&quot;parent&quot;:{&quot;parentId&quot;:&quot;39a36067-fbf5-4f07-9c5d-9a62fe8822c0&quot;,&quot;type&quot;:&quot;DOCUMENT&quot;,&quot;order&quot;:&quot;5&quot;}},&quot;4aa5eaf2-ab0c-4b8c-948e-8a57ac42594d&quot;:{&quot;id&quot;:&quot;4aa5eaf2-ab0c-4b8c-948e-8a57ac42594d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1440,&quot;y&quot;:1440}},&quot;pathStyles&quot;:[{&quot;type&quot;:&quot;FILL&quot;,&quot;fillStyle&quot;:&quot;rgb(46, 69, 108)&quot;}],&quot;parent&quot;:{&quot;type&quot;:&quot;FRAME&quot;,&quot;parentId&quot;:&quot;ce262dc5-635b-4dd4-a580-b37d6beb8aa3&quot;,&quot;order&quot;:&quot;5&quot;}},&quot;649d1fef-781c-4fad-9dd8-a58979a59a22&quot;:{&quot;id&quot;:&quot;649d1fef-781c-4fad-9dd8-a58979a59a22&quot;,&quot;type&quot;:&quot;FIGURE_OBJECT&quot;,&quot;guide&quot;:{&quot;type&quot;:&quot;GRID&quot;,&quot;distance&quot;:0.5,&quot;units&quot;:&quot;in&quot;},&quot;parent&quot;:{&quot;parentId&quot;:&quot;39a36067-fbf5-4f07-9c5d-9a62fe8822c0&quot;,&quot;type&quot;:&quot;GUIDE&quot;,&quot;order&quot;:&quot;5&quot;}},&quot;cea112c4-be93-49bf-a531-632fae3a767a&quot;:{&quot;relativeTransform&quot;:{&quot;translate&quot;:{&quot;x&quot;:-260.85428781420325,&quot;y&quot;:-129.93647639306917},&quot;rotate&quot;:0},&quot;id&quot;:&quot;cea112c4-be93-49bf-a531-632fae3a767a&quot;,&quot;type&quot;:&quot;FIGURE_OBJECT&quot;,&quot;document&quot;:{&quot;type&quot;:&quot;DOCUMENT_GROUP&quot;,&quot;canvasType&quot;:&quot;FIGURE&quot;,&quot;units&quot;:&quot;in&quot;},&quot;source&quot;:{&quot;id&quot;:&quot;62699f5fdf9067934198e71d&quot;,&quot;type&quot;:&quot;ASSETS&quot;},&quot;isPremium&quot;:false,&quot;parent&quot;:{&quot;type&quot;:&quot;CHILD&quot;,&quot;parentId&quot;:&quot;25ce3699-938b-4b24-ac86-20cd45160d05&quot;,&quot;order&quot;:&quot;1&quot;}},&quot;8292c9e2-6951-4e90-943a-b7545a3ab348&quot;:{&quot;id&quot;:&quot;8292c9e2-6951-4e90-943a-b7545a3ab348&quot;,&quot;type&quot;:&quot;FIGURE_OBJECT&quot;,&quot;relativeTransform&quot;:{&quot;translate&quot;:{&quot;x&quot;:0,&quot;y&quot;:0},&quot;rotate&quot;:0},&quot;path&quot;:{&quot;type&quot;:&quot;RECT&quot;,&quot;size&quot;:{&quot;x&quot;:624,&quot;y&quot;:436.8}},&quot;pathStyles&quot;:[{&quot;type&quot;:&quot;FILL&quot;,&quot;fillStyle&quot;:&quot;rgba(0,0,0,0)&quot;}],&quot;parent&quot;:{&quot;parentId&quot;:&quot;cea112c4-be93-49bf-a531-632fae3a767a&quot;,&quot;type&quot;:&quot;FRAME&quot;,&quot;order&quot;:&quot;5&quot;}},&quot;8d1b75d2-ae5f-4b6b-a807-db778b45afe3&quot;:{&quot;id&quot;:&quot;8d1b75d2-ae5f-4b6b-a807-db778b45afe3&quot;,&quot;type&quot;:&quot;FIGURE_OBJECT&quot;,&quot;document&quot;:{&quot;type&quot;:&quot;FIGURE&quot;,&quot;canvasType&quot;:&quot;FIGURE&quot;,&quot;units&quot;:&quot;in&quot;},&quot;parent&quot;:{&quot;parentId&quot;:&quot;cea112c4-be93-49bf-a531-632fae3a767a&quot;,&quot;type&quot;:&quot;DOCUMENT&quot;,&quot;order&quot;:&quot;5&quot;}},&quot;15791022-fb06-4d8a-949c-99af529f4f86&quot;:{&quot;id&quot;:&quot;15791022-fb06-4d8a-949c-99af529f4f8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8d1b75d2-ae5f-4b6b-a807-db778b45afe3&quot;,&quot;order&quot;:&quot;5&quot;}},&quot;ee12cd73-8148-4971-b12a-4adc7f9a0cc1&quot;:{&quot;id&quot;:&quot;ee12cd73-8148-4971-b12a-4adc7f9a0cc1&quot;,&quot;type&quot;:&quot;FIGURE_OBJECT&quot;,&quot;guide&quot;:{&quot;type&quot;:&quot;GRID&quot;,&quot;distance&quot;:0.5,&quot;units&quot;:&quot;in&quot;},&quot;parent&quot;:{&quot;parentId&quot;:&quot;cea112c4-be93-49bf-a531-632fae3a767a&quot;,&quot;type&quot;:&quot;GUIDE&quot;,&quot;order&quot;:&quot;5&quot;}},&quot;c155d369-83dd-4f52-94bf-9a2c2f8c6844&quot;:{&quot;relativeTransform&quot;:{&quot;translate&quot;:{&quot;x&quot;:-321.25939641259254,&quot;y&quot;:-124.25128970145607},&quot;rotate&quot;:0},&quot;id&quot;:&quot;c155d369-83dd-4f52-94bf-9a2c2f8c6844&quot;,&quot;type&quot;:&quot;FIGURE_OBJECT&quot;,&quot;document&quot;:{&quot;type&quot;:&quot;DOCUMENT_GROUP&quot;,&quot;canvasType&quot;:&quot;FIGURE&quot;,&quot;units&quot;:&quot;in&quot;},&quot;source&quot;:{&quot;id&quot;:&quot;5f19aabf5f0a1d00aeb48281&quot;,&quot;type&quot;:&quot;ASSETS&quot;},&quot;isPremium&quot;:true,&quot;parent&quot;:{&quot;type&quot;:&quot;CHILD&quot;,&quot;parentId&quot;:&quot;25ce3699-938b-4b24-ac86-20cd45160d05&quot;,&quot;order&quot;:&quot;2&quot;}},&quot;3e8c3a11-73b1-49ca-9284-55ec889c7a94&quot;:{&quot;id&quot;:&quot;3e8c3a11-73b1-49ca-9284-55ec889c7a94&quot;,&quot;type&quot;:&quot;FIGURE_OBJECT&quot;,&quot;relativeTransform&quot;:{&quot;translate&quot;:{&quot;x&quot;:0,&quot;y&quot;:0},&quot;rotate&quot;:0},&quot;path&quot;:{&quot;type&quot;:&quot;RECT&quot;,&quot;size&quot;:{&quot;x&quot;:624,&quot;y&quot;:436.8}},&quot;pathStyles&quot;:[{&quot;type&quot;:&quot;FILL&quot;,&quot;fillStyle&quot;:&quot;rgba(0,0,0,0)&quot;}],&quot;parent&quot;:{&quot;parentId&quot;:&quot;c155d369-83dd-4f52-94bf-9a2c2f8c6844&quot;,&quot;type&quot;:&quot;FRAME&quot;,&quot;order&quot;:&quot;5&quot;}},&quot;593b81a8-64b2-40b1-acd1-500e5111ec00&quot;:{&quot;id&quot;:&quot;593b81a8-64b2-40b1-acd1-500e5111ec00&quot;,&quot;type&quot;:&quot;FIGURE_OBJECT&quot;,&quot;document&quot;:{&quot;type&quot;:&quot;FIGURE&quot;,&quot;canvasType&quot;:&quot;FIGURE&quot;,&quot;units&quot;:&quot;in&quot;},&quot;parent&quot;:{&quot;parentId&quot;:&quot;c155d369-83dd-4f52-94bf-9a2c2f8c6844&quot;,&quot;type&quot;:&quot;DOCUMENT&quot;,&quot;order&quot;:&quot;5&quot;}},&quot;9828d82e-5c2f-40e3-afc3-d22ea92d456a&quot;:{&quot;id&quot;:&quot;9828d82e-5c2f-40e3-afc3-d22ea92d456a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3b81a8-64b2-40b1-acd1-500e5111ec00&quot;,&quot;order&quot;:&quot;5&quot;}},&quot;e94c6784-5f1e-4ed3-b128-c56f6e1c5845&quot;:{&quot;id&quot;:&quot;e94c6784-5f1e-4ed3-b128-c56f6e1c5845&quot;,&quot;type&quot;:&quot;FIGURE_OBJECT&quot;,&quot;guide&quot;:{&quot;type&quot;:&quot;GRID&quot;,&quot;distance&quot;:0.5,&quot;units&quot;:&quot;in&quot;},&quot;parent&quot;:{&quot;parentId&quot;:&quot;c155d369-83dd-4f52-94bf-9a2c2f8c6844&quot;,&quot;type&quot;:&quot;GUIDE&quot;,&quot;order&quot;:&quot;5&quot;}},&quot;38698926-2e2d-43d0-b7ff-4c79f1eda8db&quot;:{&quot;relativeTransform&quot;:{&quot;translate&quot;:{&quot;x&quot;:-168.9068565787516,&quot;y&quot;:131.17085966732037},&quot;rotate&quot;:0},&quot;type&quot;:&quot;FIGURE_OBJECT&quot;,&quot;id&quot;:&quot;38698926-2e2d-43d0-b7ff-4c79f1eda8db&quot;,&quot;opacity&quot;:1,&quot;source&quot;:{&quot;id&quot;:&quot;632a2711906f904d4d8cb4c5&quot;,&quot;type&quot;:&quot;ASSETS&quot;},&quot;pathStyles&quot;:[{&quot;type&quot;:&quot;FILL&quot;,&quot;fillStyle&quot;:&quot;rgb(0,0,0)&quot;}],&quot;isLocked&quot;:false,&quot;parent&quot;:{&quot;type&quot;:&quot;CHILD&quot;,&quot;parentId&quot;:&quot;e41e4748-e55f-4ef7-be72-d4bacbd035a9&quot;,&quot;order&quot;:&quot;2&quot;},&quot;name&quot;:&quot;Active pores in MinION sequencer&quot;,&quot;displayName&quot;:&quot;Active pores in MinION sequencer&quot;,&quot;isPremium&quot;:true},&quot;ff6940ce-458a-44b6-8857-67feba3ff39f&quot;:{&quot;type&quot;:&quot;FIGURE_OBJECT&quot;,&quot;id&quot;:&quot;ff6940ce-458a-44b6-8857-67feba3ff39f&quot;,&quot;relativeTransform&quot;:{&quot;translate&quot;:{&quot;x&quot;:-5.934660167497306e-14,&quot;y&quot;:5.934660167497308e-14},&quot;rotate&quot;:0},&quot;opacity&quot;:1,&quot;path&quot;:{&quot;type&quot;:&quot;RECT&quot;,&quot;size&quot;:{&quot;x&quot;:84.84855869916785,&quot;y&quot;:54.6280428657367},&quot;cornerRounding&quot;:{&quot;type&quot;:&quot;ARC_LENGTH&quot;,&quot;global&quot;:0}},&quot;pathStyles&quot;:[{&quot;type&quot;:&quot;FILL&quot;,&quot;fillStyle&quot;:&quot;rgba(129,134,137,1)&quot;},{&quot;type&quot;:&quot;STROKE&quot;,&quot;strokeStyle&quot;:&quot;rgb(208, 211, 214)&quot;,&quot;lineWidth&quot;:0.2982961307914218,&quot;lineJoin&quot;:&quot;round&quot;,&quot;dashArray&quot;:[0,0]}],&quot;isLocked&quot;:false,&quot;parent&quot;:{&quot;type&quot;:&quot;CHILD&quot;,&quot;parentId&quot;:&quot;38698926-2e2d-43d0-b7ff-4c79f1eda8db&quot;,&quot;order&quot;:&quot;01&quot;}},&quot;0e1c20f4-06f1-4e64-9cc4-6a59e9d9e2ba&quot;:{&quot;type&quot;:&quot;FIGURE_OBJECT&quot;,&quot;id&quot;:&quot;0e1c20f4-06f1-4e64-9cc4-6a59e9d9e2ba&quot;,&quot;relativeTransform&quot;:{&quot;translate&quot;:{&quot;x&quot;:-35.314305492995665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2&quot;}},&quot;b62e62e7-2afd-436c-889a-b87cb8e84cd4&quot;:{&quot;type&quot;:&quot;FIGURE_OBJECT&quot;,&quot;id&quot;:&quot;b62e62e7-2afd-436c-889a-b87cb8e84cd4&quot;,&quot;relativeTransform&quot;:{&quot;translate&quot;:{&quot;x&quot;:-27.572619484940414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82,13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3&quot;}},&quot;e5f33c44-9f96-4277-8fad-824e2e620f49&quot;:{&quot;type&quot;:&quot;FIGURE_OBJECT&quot;,&quot;id&quot;:&quot;e5f33c44-9f96-4277-8fad-824e2e620f49&quot;,&quot;relativeTransform&quot;:{&quot;translate&quot;:{&quot;x&quot;:-19.7433503185526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5&quot;}},&quot;ee358cc2-5a91-4d4f-bfd4-e4617b53447a&quot;:{&quot;type&quot;:&quot;FIGURE_OBJECT&quot;,&quot;id&quot;:&quot;ee358cc2-5a91-4d4f-bfd4-e4617b53447a&quot;,&quot;relativeTransform&quot;:{&quot;translate&quot;:{&quot;x&quot;:-11.909923723762953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6&quot;}},&quot;bcb4ef8f-719a-489d-b984-2c4c0fe9fcc3&quot;:{&quot;type&quot;:&quot;FIGURE_OBJECT&quot;,&quot;id&quot;:&quot;bcb4ef8f-719a-489d-b984-2c4c0fe9fcc3&quot;,&quot;relativeTransform&quot;:{&quot;translate&quot;:{&quot;x&quot;:-3.9065968882833895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7&quot;}},&quot;b35920f3-5229-47d3-8439-fa3861f6b1eb&quot;:{&quot;type&quot;:&quot;FIGURE_OBJECT&quot;,&quot;id&quot;:&quot;b35920f3-5229-47d3-8439-fa3861f6b1eb&quot;,&quot;relativeTransform&quot;:{&quot;translate&quot;:{&quot;x&quot;:3.8788806989380085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08&quot;}},&quot;d58f43d1-02f3-4f0a-a3ed-201604629a8d&quot;:{&quot;type&quot;:&quot;FIGURE_OBJECT&quot;,&quot;id&quot;:&quot;d58f43d1-02f3-4f0a-a3ed-201604629a8d&quot;,&quot;relativeTransform&quot;:{&quot;translate&quot;:{&quot;x&quot;:11.77134277703384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82,13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&quot;}},&quot;84b06121-9359-492a-a20f-d18b655716ad&quot;:{&quot;type&quot;:&quot;FIGURE_OBJECT&quot;,&quot;id&quot;:&quot;84b06121-9359-492a-a20f-d18b655716ad&quot;,&quot;relativeTransform&quot;:{&quot;translate&quot;:{&quot;x&quot;:19.53353876520516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1&quot;}},&quot;fd3d4cc9-e3e1-4417-9518-5b5c07057079&quot;:{&quot;type&quot;:&quot;FIGURE_OBJECT&quot;,&quot;id&quot;:&quot;fd3d4cc9-e3e1-4417-9518-5b5c07057079&quot;,&quot;relativeTransform&quot;:{&quot;translate&quot;:{&quot;x&quot;:27.501111716428074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2&quot;}},&quot;aec55208-f981-4d52-84d2-dccab30df1d2&quot;:{&quot;type&quot;:&quot;FIGURE_OBJECT&quot;,&quot;id&quot;:&quot;aec55208-f981-4d52-84d2-dccab30df1d2&quot;,&quot;relativeTransform&quot;:{&quot;translate&quot;:{&quot;x&quot;:35.31430549299554,&quot;y&quot;:-20.50998011585584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3&quot;}},&quot;c053725e-194d-4678-9408-dfa401d83a47&quot;:{&quot;type&quot;:&quot;FIGURE_OBJECT&quot;,&quot;id&quot;:&quot;c053725e-194d-4678-9408-dfa401d83a47&quot;,&quot;relativeTransform&quot;:{&quot;translate&quot;:{&quot;x&quot;:-35.18320791738976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5&quot;}},&quot;cd7bfe74-8aa0-4105-a900-f55aeb4b4255&quot;:{&quot;type&quot;:&quot;FIGURE_OBJECT&quot;,&quot;id&quot;:&quot;cd7bfe74-8aa0-4105-a900-f55aeb4b4255&quot;,&quot;relativeTransform&quot;:{&quot;translate&quot;:{&quot;x&quot;:-27.441521909334508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6&quot;}},&quot;47e4ab8b-2983-4f04-85a0-9cdbd3139616&quot;:{&quot;type&quot;:&quot;FIGURE_OBJECT&quot;,&quot;id&quot;:&quot;47e4ab8b-2983-4f04-85a0-9cdbd3139616&quot;,&quot;relativeTransform&quot;:{&quot;translate&quot;:{&quot;x&quot;:-19.612252742946687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7&quot;}},&quot;7ddeabaa-e132-4486-86c2-1cafafcbb7c2&quot;:{&quot;type&quot;:&quot;FIGURE_OBJECT&quot;,&quot;id&quot;:&quot;7ddeabaa-e132-4486-86c2-1cafafcbb7c2&quot;,&quot;relativeTransform&quot;:{&quot;translate&quot;:{&quot;x&quot;:-11.778826148157044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18&quot;}},&quot;eee7af93-4a97-4014-861d-3b7c3a904b33&quot;:{&quot;type&quot;:&quot;FIGURE_OBJECT&quot;,&quot;id&quot;:&quot;eee7af93-4a97-4014-861d-3b7c3a904b33&quot;,&quot;relativeTransform&quot;:{&quot;translate&quot;:{&quot;x&quot;:-3.7754993126777507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&quot;}},&quot;9328cbe2-3213-4692-8ee7-8817c60155e8&quot;:{&quot;type&quot;:&quot;FIGURE_OBJECT&quot;,&quot;id&quot;:&quot;9328cbe2-3213-4692-8ee7-8817c60155e8&quot;,&quot;relativeTransform&quot;:{&quot;translate&quot;:{&quot;x&quot;:4.0099782745439185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1&quot;}},&quot;3122d445-6a50-408d-88ce-60882cc189c2&quot;:{&quot;type&quot;:&quot;FIGURE_OBJECT&quot;,&quot;id&quot;:&quot;3122d445-6a50-408d-88ce-60882cc189c2&quot;,&quot;relativeTransform&quot;:{&quot;translate&quot;:{&quot;x&quot;:11.90244035263975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2&quot;}},&quot;aebc0590-9bd0-4c5f-bdea-712c181c215a&quot;:{&quot;type&quot;:&quot;FIGURE_OBJECT&quot;,&quot;id&quot;:&quot;aebc0590-9bd0-4c5f-bdea-712c181c215a&quot;,&quot;relativeTransform&quot;:{&quot;translate&quot;:{&quot;x&quot;:19.66463634081107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3&quot;}},&quot;48bb5742-8436-4df8-ab98-17902026b813&quot;:{&quot;type&quot;:&quot;FIGURE_OBJECT&quot;,&quot;id&quot;:&quot;48bb5742-8436-4df8-ab98-17902026b813&quot;,&quot;relativeTransform&quot;:{&quot;translate&quot;:{&quot;x&quot;:27.632209292033988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5&quot;}},&quot;1494cbf5-ad2f-460b-b7b4-dbd429c686e6&quot;:{&quot;type&quot;:&quot;FIGURE_OBJECT&quot;,&quot;id&quot;:&quot;1494cbf5-ad2f-460b-b7b4-dbd429c686e6&quot;,&quot;relativeTransform&quot;:{&quot;translate&quot;:{&quot;x&quot;:35.44540306860145,&quot;y&quot;:-12.19512331213056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6&quot;}},&quot;e8f57c43-92c1-4c22-9b59-31ad88848950&quot;:{&quot;type&quot;:&quot;FIGURE_OBJECT&quot;,&quot;id&quot;:&quot;e8f57c43-92c1-4c22-9b59-31ad88848950&quot;,&quot;relativeTransform&quot;:{&quot;translate&quot;:{&quot;x&quot;:-35.18320791738976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7&quot;}},&quot;1ebb7ba9-bd41-4b56-a998-263c1a3203a9&quot;:{&quot;type&quot;:&quot;FIGURE_OBJECT&quot;,&quot;id&quot;:&quot;1ebb7ba9-bd41-4b56-a998-263c1a3203a9&quot;,&quot;relativeTransform&quot;:{&quot;translate&quot;:{&quot;x&quot;:-27.441521909334508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28&quot;}},&quot;3924ac06-3173-47e1-8ef8-56e300ee5012&quot;:{&quot;type&quot;:&quot;FIGURE_OBJECT&quot;,&quot;id&quot;:&quot;3924ac06-3173-47e1-8ef8-56e300ee5012&quot;,&quot;relativeTransform&quot;:{&quot;translate&quot;:{&quot;x&quot;:-19.47921503408708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3&quot;}},&quot;6e54db28-62bf-4608-901f-56b75e96487b&quot;:{&quot;type&quot;:&quot;FIGURE_OBJECT&quot;,&quot;id&quot;:&quot;6e54db28-62bf-4608-901f-56b75e96487b&quot;,&quot;relativeTransform&quot;:{&quot;translate&quot;:{&quot;x&quot;:-11.778826148157044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32&quot;}},&quot;c498c718-b132-41fe-bc85-f1c9fc30ca71&quot;:{&quot;type&quot;:&quot;FIGURE_OBJECT&quot;,&quot;id&quot;:&quot;c498c718-b132-41fe-bc85-f1c9fc30ca71&quot;,&quot;relativeTransform&quot;:{&quot;translate&quot;:{&quot;x&quot;:-3.7754993126777507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35&quot;}},&quot;262ed425-eec2-4504-83f2-3f659061d63e&quot;:{&quot;type&quot;:&quot;FIGURE_OBJECT&quot;,&quot;id&quot;:&quot;262ed425-eec2-4504-83f2-3f659061d63e&quot;,&quot;relativeTransform&quot;:{&quot;translate&quot;:{&quot;x&quot;:4.0099782745439185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37&quot;}},&quot;2d788ef4-546f-4f5f-8474-d770410d9dc9&quot;:{&quot;type&quot;:&quot;FIGURE_OBJECT&quot;,&quot;id&quot;:&quot;2d788ef4-546f-4f5f-8474-d770410d9dc9&quot;,&quot;relativeTransform&quot;:{&quot;translate&quot;:{&quot;x&quot;:12.061254117590918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4&quot;}},&quot;c07ce5e9-b4bd-450b-b43e-283f0d90a8e0&quot;:{&quot;type&quot;:&quot;FIGURE_OBJECT&quot;,&quot;id&quot;:&quot;c07ce5e9-b4bd-450b-b43e-283f0d90a8e0&quot;,&quot;relativeTransform&quot;:{&quot;translate&quot;:{&quot;x&quot;:19.66463634081107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42&quot;}},&quot;f588c0fe-2e7f-49d5-8982-de80339c3636&quot;:{&quot;type&quot;:&quot;FIGURE_OBJECT&quot;,&quot;id&quot;:&quot;f588c0fe-2e7f-49d5-8982-de80339c3636&quot;,&quot;relativeTransform&quot;:{&quot;translate&quot;:{&quot;x&quot;:27.632209292033988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45&quot;}},&quot;56da62f7-f33b-45e7-84e2-ff3934951157&quot;:{&quot;type&quot;:&quot;FIGURE_OBJECT&quot;,&quot;id&quot;:&quot;56da62f7-f33b-45e7-84e2-ff3934951157&quot;,&quot;relativeTransform&quot;:{&quot;translate&quot;:{&quot;x&quot;:35.44540306860145,&quot;y&quot;:-3.880266508405145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&quot;}},&quot;9679c594-c5c9-4081-b9d6-a4a50514ac53&quot;:{&quot;type&quot;:&quot;FIGURE_OBJECT&quot;,&quot;id&quot;:&quot;9679c594-c5c9-4081-b9d6-a4a50514ac53&quot;,&quot;relativeTransform&quot;:{&quot;translate&quot;:{&quot;x&quot;:-35.18320791738976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1&quot;}},&quot;31ae3521-d8f4-4c7d-ab94-a80e5d285908&quot;:{&quot;type&quot;:&quot;FIGURE_OBJECT&quot;,&quot;id&quot;:&quot;31ae3521-d8f4-4c7d-ab94-a80e5d285908&quot;,&quot;relativeTransform&quot;:{&quot;translate&quot;:{&quot;x&quot;:-27.441521909334508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2&quot;}},&quot;0ca13943-9c84-43ef-b5cd-6ac0c6a260e1&quot;:{&quot;type&quot;:&quot;FIGURE_OBJECT&quot;,&quot;id&quot;:&quot;0ca13943-9c84-43ef-b5cd-6ac0c6a260e1&quot;,&quot;relativeTransform&quot;:{&quot;translate&quot;:{&quot;x&quot;:-19.612252742946687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3&quot;}},&quot;fc9249c6-0e66-41e2-ac94-9f088753f96a&quot;:{&quot;type&quot;:&quot;FIGURE_OBJECT&quot;,&quot;id&quot;:&quot;fc9249c6-0e66-41e2-ac94-9f088753f96a&quot;,&quot;relativeTransform&quot;:{&quot;translate&quot;:{&quot;x&quot;:-11.778826148157044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5&quot;}},&quot;f689a439-f3b6-41ea-932f-7b9823f72f64&quot;:{&quot;type&quot;:&quot;FIGURE_OBJECT&quot;,&quot;id&quot;:&quot;f689a439-f3b6-41ea-932f-7b9823f72f64&quot;,&quot;relativeTransform&quot;:{&quot;translate&quot;:{&quot;x&quot;:-3.7754993126777507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6&quot;}},&quot;798b84c2-025f-4028-abb2-3fb9ccf99d67&quot;:{&quot;type&quot;:&quot;FIGURE_OBJECT&quot;,&quot;id&quot;:&quot;798b84c2-025f-4028-abb2-3fb9ccf99d67&quot;,&quot;relativeTransform&quot;:{&quot;translate&quot;:{&quot;x&quot;:4.0099782745439185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7&quot;}},&quot;840206f3-4b1c-429d-86bd-d1ad949ad6d8&quot;:{&quot;type&quot;:&quot;FIGURE_OBJECT&quot;,&quot;id&quot;:&quot;840206f3-4b1c-429d-86bd-d1ad949ad6d8&quot;,&quot;relativeTransform&quot;:{&quot;translate&quot;:{&quot;x&quot;:11.90244035263975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58&quot;}},&quot;cf62063d-a76d-4ec2-a1fa-7c6f6705803b&quot;:{&quot;type&quot;:&quot;FIGURE_OBJECT&quot;,&quot;id&quot;:&quot;cf62063d-a76d-4ec2-a1fa-7c6f6705803b&quot;,&quot;relativeTransform&quot;:{&quot;translate&quot;:{&quot;x&quot;:19.66463634081107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&quot;}},&quot;2876d6ad-b30e-49b0-984c-f393fcb39634&quot;:{&quot;type&quot;:&quot;FIGURE_OBJECT&quot;,&quot;id&quot;:&quot;2876d6ad-b30e-49b0-984c-f393fcb39634&quot;,&quot;relativeTransform&quot;:{&quot;translate&quot;:{&quot;x&quot;:27.632209292033988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1&quot;}},&quot;06e02748-539a-40ed-91ea-c4ad2f55b2c2&quot;:{&quot;type&quot;:&quot;FIGURE_OBJECT&quot;,&quot;id&quot;:&quot;06e02748-539a-40ed-91ea-c4ad2f55b2c2&quot;,&quot;relativeTransform&quot;:{&quot;translate&quot;:{&quot;x&quot;:35.44540306860145,&quot;y&quot;:4.434590295320272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2&quot;}},&quot;7cfa90f8-c81b-4fe2-ae8f-1519b29f8d3e&quot;:{&quot;type&quot;:&quot;FIGURE_OBJECT&quot;,&quot;id&quot;:&quot;7cfa90f8-c81b-4fe2-ae8f-1519b29f8d3e&quot;,&quot;relativeTransform&quot;:{&quot;translate&quot;:{&quot;x&quot;:-35.18320791738976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3&quot;}},&quot;a9187286-c9db-4a4d-9eb1-0d1280b8fab8&quot;:{&quot;type&quot;:&quot;FIGURE_OBJECT&quot;,&quot;id&quot;:&quot;a9187286-c9db-4a4d-9eb1-0d1280b8fab8&quot;,&quot;relativeTransform&quot;:{&quot;translate&quot;:{&quot;x&quot;:-27.441521909334508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5&quot;}},&quot;16018313-8b63-42e2-9c4e-c139f2d28c61&quot;:{&quot;type&quot;:&quot;FIGURE_OBJECT&quot;,&quot;id&quot;:&quot;16018313-8b63-42e2-9c4e-c139f2d28c61&quot;,&quot;relativeTransform&quot;:{&quot;translate&quot;:{&quot;x&quot;:-19.612252742946687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6&quot;}},&quot;b6e00a56-4174-4715-8264-ee747f90f0db&quot;:{&quot;type&quot;:&quot;FIGURE_OBJECT&quot;,&quot;id&quot;:&quot;b6e00a56-4174-4715-8264-ee747f90f0db&quot;,&quot;relativeTransform&quot;:{&quot;translate&quot;:{&quot;x&quot;:-11.778826148157044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7&quot;}},&quot;7cac965c-6873-4388-a1a9-3a5e3232da42&quot;:{&quot;type&quot;:&quot;FIGURE_OBJECT&quot;,&quot;id&quot;:&quot;7cac965c-6873-4388-a1a9-3a5e3232da42&quot;,&quot;relativeTransform&quot;:{&quot;translate&quot;:{&quot;x&quot;:-3.7754993126777507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68&quot;}},&quot;0100991c-2c6a-4394-ab93-97377ed4ae96&quot;:{&quot;type&quot;:&quot;FIGURE_OBJECT&quot;,&quot;id&quot;:&quot;0100991c-2c6a-4394-ab93-97377ed4ae96&quot;,&quot;relativeTransform&quot;:{&quot;translate&quot;:{&quot;x&quot;:4.0099782745439185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&quot;}},&quot;483e4d45-eb87-4c21-bce7-7eb86195db66&quot;:{&quot;type&quot;:&quot;FIGURE_OBJECT&quot;,&quot;id&quot;:&quot;483e4d45-eb87-4c21-bce7-7eb86195db66&quot;,&quot;relativeTransform&quot;:{&quot;translate&quot;:{&quot;x&quot;:11.90244035263975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1&quot;}},&quot;017516e4-ea3e-4453-9f37-aefb8848a2e5&quot;:{&quot;type&quot;:&quot;FIGURE_OBJECT&quot;,&quot;id&quot;:&quot;017516e4-ea3e-4453-9f37-aefb8848a2e5&quot;,&quot;relativeTransform&quot;:{&quot;translate&quot;:{&quot;x&quot;:19.66463634081107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2&quot;}},&quot;69e75cde-63fc-4594-9adf-4a53fae18a31&quot;:{&quot;type&quot;:&quot;FIGURE_OBJECT&quot;,&quot;id&quot;:&quot;69e75cde-63fc-4594-9adf-4a53fae18a31&quot;,&quot;relativeTransform&quot;:{&quot;translate&quot;:{&quot;x&quot;:27.632209292033988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3&quot;}},&quot;21773cae-7879-441b-a54b-72dfffa8c849&quot;:{&quot;type&quot;:&quot;FIGURE_OBJECT&quot;,&quot;id&quot;:&quot;21773cae-7879-441b-a54b-72dfffa8c849&quot;,&quot;relativeTransform&quot;:{&quot;translate&quot;:{&quot;x&quot;:35.44540306860145,&quot;y&quot;:12.749447099045556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5&quot;}},&quot;1c4c18ad-01a2-44af-8e17-c8433a079790&quot;:{&quot;type&quot;:&quot;FIGURE_OBJECT&quot;,&quot;id&quot;:&quot;1c4c18ad-01a2-44af-8e17-c8433a079790&quot;,&quot;relativeTransform&quot;:{&quot;translate&quot;:{&quot;x&quot;:-35.18320791738976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6&quot;}},&quot;27457c68-1aae-4dc3-b7e7-e89d4919bd30&quot;:{&quot;type&quot;:&quot;FIGURE_OBJECT&quot;,&quot;id&quot;:&quot;27457c68-1aae-4dc3-b7e7-e89d4919bd30&quot;,&quot;relativeTransform&quot;:{&quot;translate&quot;:{&quot;x&quot;:-27.441521909334508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7&quot;}},&quot;78243d9e-33f9-4dce-ae84-4b543d445094&quot;:{&quot;type&quot;:&quot;FIGURE_OBJECT&quot;,&quot;id&quot;:&quot;78243d9e-33f9-4dce-ae84-4b543d445094&quot;,&quot;relativeTransform&quot;:{&quot;translate&quot;:{&quot;x&quot;:-19.612252742946687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78&quot;}},&quot;5abfbac1-1e1a-49db-8339-50e0cb5aa082&quot;:{&quot;type&quot;:&quot;FIGURE_OBJECT&quot;,&quot;id&quot;:&quot;5abfbac1-1e1a-49db-8339-50e0cb5aa082&quot;,&quot;relativeTransform&quot;:{&quot;translate&quot;:{&quot;x&quot;:-11.715633236448756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8&quot;}},&quot;e8e2abcb-f264-45b5-8ff1-3782bdb91872&quot;:{&quot;type&quot;:&quot;FIGURE_OBJECT&quot;,&quot;id&quot;:&quot;e8e2abcb-f264-45b5-8ff1-3782bdb91872&quot;,&quot;relativeTransform&quot;:{&quot;translate&quot;:{&quot;x&quot;:-3.7754993126777507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82&quot;}},&quot;02271fa6-040a-4171-b685-3b1c5b67d061&quot;:{&quot;type&quot;:&quot;FIGURE_OBJECT&quot;,&quot;id&quot;:&quot;02271fa6-040a-4171-b685-3b1c5b67d061&quot;,&quot;relativeTransform&quot;:{&quot;translate&quot;:{&quot;x&quot;:4.0099782745439185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3, 80, 108, 1)&quot;},{&quot;type&quot;:&quot;STROKE&quot;,&quot;strokeStyle&quot;:&quot;rgba(4, 32, 43, 1)&quot;,&quot;lineWidth&quot;:0,&quot;lineJoin&quot;:&quot;round&quot;}],&quot;isLocked&quot;:false,&quot;parent&quot;:{&quot;type&quot;:&quot;CHILD&quot;,&quot;parentId&quot;:&quot;38698926-2e2d-43d0-b7ff-4c79f1eda8db&quot;,&quot;order&quot;:&quot;85&quot;}},&quot;02d463b4-9de3-46c6-92c2-d9bcf458a318&quot;:{&quot;type&quot;:&quot;FIGURE_OBJECT&quot;,&quot;id&quot;:&quot;02d463b4-9de3-46c6-92c2-d9bcf458a318&quot;,&quot;relativeTransform&quot;:{&quot;translate&quot;:{&quot;x&quot;:11.90244035263975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87&quot;}},&quot;fd8f36b7-e9c4-4292-8d33-f2a75d8d677f&quot;:{&quot;type&quot;:&quot;FIGURE_OBJECT&quot;,&quot;id&quot;:&quot;fd8f36b7-e9c4-4292-8d33-f2a75d8d677f&quot;,&quot;relativeTransform&quot;:{&quot;translate&quot;:{&quot;x&quot;:19.66463634081107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9&quot;}},&quot;6c9e1d55-d4b4-4539-ad6d-93ad882b8f36&quot;:{&quot;type&quot;:&quot;FIGURE_OBJECT&quot;,&quot;id&quot;:&quot;6c9e1d55-d4b4-4539-ad6d-93ad882b8f36&quot;,&quot;relativeTransform&quot;:{&quot;translate&quot;:{&quot;x&quot;:27.632209292033988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92&quot;}},&quot;5b21d41e-cae9-45f9-ab0b-8274fb536a62&quot;:{&quot;type&quot;:&quot;FIGURE_OBJECT&quot;,&quot;id&quot;:&quot;5b21d41e-cae9-45f9-ab0b-8274fb536a62&quot;,&quot;relativeTransform&quot;:{&quot;translate&quot;:{&quot;x&quot;:35.44540306860145,&quot;y&quot;:20.442629775745598},&quot;rotate&quot;:0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38698926-2e2d-43d0-b7ff-4c79f1eda8db&quot;,&quot;order&quot;:&quot;95&quot;}},&quot;dc88a640-23cb-46eb-bec2-dff7d0667804&quot;:{&quot;relativeTransform&quot;:{&quot;translate&quot;:{&quot;x&quot;:329.90348409148044,&quot;y&quot;:149.42504346107035},&quot;rotate&quot;:0,&quot;skewX&quot;:0,&quot;scale&quot;:{&quot;x&quot;:1,&quot;y&quot;:1}},&quot;type&quot;:&quot;FIGURE_OBJECT&quot;,&quot;id&quot;:&quot;dc88a640-23cb-46eb-bec2-dff7d0667804&quot;,&quot;name&quot;:&quot;Correlation plot (low positive)&quot;,&quot;displayName&quot;:&quot;Correlation plot (low positive)&quot;,&quot;opacity&quot;:1,&quot;source&quot;:{&quot;id&quot;:&quot;5d559ce74c924c0075cc4bfd&quot;,&quot;type&quot;:&quot;ASSETS&quot;},&quot;pathStyles&quot;:[{&quot;type&quot;:&quot;FILL&quot;,&quot;fillStyle&quot;:&quot;rgb(0,0,0)&quot;}],&quot;isLocked&quot;:false,&quot;parent&quot;:{&quot;type&quot;:&quot;CHILD&quot;,&quot;parentId&quot;:&quot;ce262dc5-635b-4dd4-a580-b37d6beb8aa3&quot;,&quot;order&quot;:&quot;97&quot;},&quot;isPremium&quot;:true},&quot;64968934-aa7e-4f3e-b0e3-1ab795457859&quot;:{&quot;type&quot;:&quot;FIGURE_OBJECT&quot;,&quot;id&quot;:&quot;64968934-aa7e-4f3e-b0e3-1ab795457859&quot;,&quot;relativeTransform&quot;:{&quot;translate&quot;:{&quot;x&quot;:2.267274686366254,&quot;y&quot;:-14.82979064560766},&quot;rotate&quot;:0},&quot;opacity&quot;:1,&quot;path&quot;:{&quot;type&quot;:&quot;POLY_LINE&quot;,&quot;points&quot;:[{&quot;x&quot;:37.809889830301195,&quot;y&quot;:-30.95684729855912},{&quot;x&quot;:-37.809889830301195,&quot;y&quot;:30.95684729855912}],&quot;closed&quot;:false},&quot;pathStyles&quot;:[{&quot;type&quot;:&quot;FILL&quot;,&quot;fillStyle&quot;:&quot;transparent&quot;},{&quot;type&quot;:&quot;STROKE&quot;,&quot;strokeStyle&quot;:&quot;rgba(255,255,255,1)&quot;,&quot;lineWidth&quot;:1.3,&quot;lineJoin&quot;:&quot;round&quot;,&quot;dashArray&quot;:[0,0]}],&quot;isLocked&quot;:false,&quot;parent&quot;:{&quot;type&quot;:&quot;CHILD&quot;,&quot;parentId&quot;:&quot;dc88a640-23cb-46eb-bec2-dff7d0667804&quot;,&quot;order&quot;:&quot;2&quot;}},&quot;b577de72-31b0-4482-af56-a1acee0ad2a8&quot;:{&quot;type&quot;:&quot;FIGURE_OBJECT&quot;,&quot;id&quot;:&quot;b577de72-31b0-4482-af56-a1acee0ad2a8&quot;,&quot;relativeTransform&quot;:{&quot;translate&quot;:{&quot;x&quot;:-1.3288728173564666,&quot;y&quot;:-1.753761615378399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dc88a640-23cb-46eb-bec2-dff7d0667804&quot;,&quot;order&quot;:&quot;5&quot;}},&quot;636efc16-d441-4fb3-a4b3-ff96cb75c014&quot;:{&quot;type&quot;:&quot;FIGURE_OBJECT&quot;,&quot;id&quot;:&quot;636efc16-d441-4fb3-a4b3-ff96cb75c014&quot;,&quot;name&quot;:&quot;Circle&quot;,&quot;relativeTransform&quot;:{&quot;translate&quot;:{&quot;x&quot;:-24.705622856321703,&quot;y&quot;:-11.484542625695644},&quot;rotate&quot;:0,&quot;skewX&quot;:0,&quot;scale&quot;:{&quot;x&quot;:0.02471278862949039,&quot;y&quot;:0.024579630464778585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05&quot;}},&quot;e04039b1-4157-4165-a1a1-096502e021f4&quot;:{&quot;type&quot;:&quot;FIGURE_OBJECT&quot;,&quot;id&quot;:&quot;e04039b1-4157-4165-a1a1-096502e021f4&quot;,&quot;name&quot;:&quot;Circle&quot;,&quot;relativeTransform&quot;:{&quot;translate&quot;:{&quot;x&quot;:-8.163796055564925,&quot;y&quot;:-7.703553642665524},&quot;rotate&quot;:0,&quot;skewX&quot;:0,&quot;scale&quot;:{&quot;x&quot;:0.02471278862949039,&quot;y&quot;:0.024579630464778585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1&quot;}},&quot;68a52ad4-a697-403b-8ee3-177e382e000b&quot;:{&quot;type&quot;:&quot;FIGURE_OBJECT&quot;,&quot;id&quot;:&quot;68a52ad4-a697-403b-8ee3-177e382e000b&quot;,&quot;name&quot;:&quot;Circle&quot;,&quot;relativeTransform&quot;:{&quot;translate&quot;:{&quot;x&quot;:34.84495362640269,&quot;y&quot;:-38.416389434346094},&quot;rotate&quot;:0,&quot;skewX&quot;:0,&quot;scale&quot;:{&quot;x&quot;:0.02471278862949039,&quot;y&quot;:0.024579630464778585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2&quot;}},&quot;8dedd94a-ef54-48e3-b426-8ab23158b01a&quot;:{&quot;type&quot;:&quot;FIGURE_OBJECT&quot;,&quot;id&quot;:&quot;8dedd94a-ef54-48e3-b426-8ab23158b01a&quot;,&quot;name&quot;:&quot;Circle&quot;,&quot;relativeTransform&quot;:{&quot;translate&quot;:{&quot;x&quot;:20.19362131716098,&quot;y&quot;:-10.539295379938114},&quot;rotate&quot;:0,&quot;skewX&quot;:0,&quot;scale&quot;:{&quot;x&quot;:0.02471278862949039,&quot;y&quot;:0.024579630464778585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25&quot;}},&quot;2645dde5-aa0f-4831-ad56-cdd57704d481&quot;:{&quot;type&quot;:&quot;FIGURE_OBJECT&quot;,&quot;id&quot;:&quot;2645dde5-aa0f-4831-ad56-cdd57704d481&quot;,&quot;name&quot;:&quot;Circle&quot;,&quot;relativeTransform&quot;:{&quot;translate&quot;:{&quot;x&quot;:5.542289007919261,&quot;y&quot;:9.783520403848783},&quot;rotate&quot;:0,&quot;skewX&quot;:0,&quot;scale&quot;:{&quot;x&quot;:0.02471278862949039,&quot;y&quot;:0.024579630464778585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3&quot;}},&quot;0851771d-60d9-44ba-87b7-964fbfa96c84&quot;:{&quot;type&quot;:&quot;FIGURE_OBJECT&quot;,&quot;id&quot;:&quot;0851771d-60d9-44ba-87b7-964fbfa96c84&quot;,&quot;name&quot;:&quot;Circle&quot;,&quot;relativeTransform&quot;:{&quot;translate&quot;:{&quot;x&quot;:1.2886764020103758,&quot;y&quot;:-33.22522927811884},&quot;rotate&quot;:0,&quot;skewX&quot;:0,&quot;scale&quot;:{&quot;x&quot;:0.02471278862949039,&quot;y&quot;:0.024579630464778585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5&quot;}},&quot;8d32312a-f654-4e22-bb33-2ae29b261f6d&quot;:{&quot;type&quot;:&quot;FIGURE_OBJECT&quot;,&quot;id&quot;:&quot;8d32312a-f654-4e22-bb33-2ae29b261f6d&quot;,&quot;name&quot;:&quot;Circle&quot;,&quot;relativeTransform&quot;:{&quot;translate&quot;:{&quot;x&quot;:-31.322353576624415,&quot;y&quot;:14.517456328075586},&quot;rotate&quot;:0,&quot;skewX&quot;:0,&quot;scale&quot;:{&quot;x&quot;:0.02471278862949039,&quot;y&quot;:0.024579630464778585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55&quot;}},&quot;0156d6a8-6e75-4152-a402-101d179f8e5c&quot;:{&quot;type&quot;:&quot;FIGURE_OBJECT&quot;,&quot;id&quot;:&quot;0156d6a8-6e75-4152-a402-101d179f8e5c&quot;,&quot;name&quot;:&quot;Circle&quot;,&quot;relativeTransform&quot;:{&quot;translate&quot;:{&quot;x&quot;:33.899706380645156,&quot;y&quot;:-18.57389696887712},&quot;rotate&quot;:0,&quot;skewX&quot;:0,&quot;scale&quot;:{&quot;x&quot;:0.02471278862949039,&quot;y&quot;:0.024579630464778585}},&quot;opacity&quot;:1,&quot;image&quot;:{&quot;url&quot;:&quot;https://icons.biorender.com/biorender/5be5e4517664d21200a3f4ca/circle-2.png&quot;,&quot;fallbackUrl&quot;:&quot;https://res.cloudinary.com/dlcjuc3ej/image/upload/v1541792842/kyxy2120g4xghwuelhpn.svg#/keystone/api/icons/5be5e4517664d21200a3f4ca/circle-2.svg#/keystone/api/icons/5be5e4517664d21200a3f4ca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577de72-31b0-4482-af56-a1acee0ad2a8&quot;,&quot;order&quot;:&quot;6&quot;}},&quot;c6a66132-b3ab-4929-8994-f879449431d5&quot;:{&quot;type&quot;:&quot;FIGURE_OBJECT&quot;,&quot;id&quot;:&quot;c6a66132-b3ab-4929-8994-f879449431d5&quot;,&quot;relativeTransform&quot;:{&quot;translate&quot;:{&quot;x&quot;:1.2997149629166038,&quot;y&quot;:-13.34787629585549},&quot;rotate&quot;:0},&quot;opacity&quot;:1,&quot;path&quot;:{&quot;type&quot;:&quot;POLY_LINE&quot;,&quot;points&quot;:[{&quot;x&quot;:-41.94638993423214,&quot;y&quot;:-40.29501369813432},{&quot;x&quot;:-41.94638993423215,&quot;y&quot;:40.29501369813432},{&quot;x&quot;:41.94638993423215,&quot;y&quot;:40.29501369813432}],&quot;closed&quot;:false},&quot;pathStyles&quot;:[{&quot;type&quot;:&quot;FILL&quot;,&quot;fillStyle&quot;:&quot;transparent&quot;},{&quot;type&quot;:&quot;STROKE&quot;,&quot;strokeStyle&quot;:&quot;rgba(255,255,255,1)&quot;,&quot;lineWidth&quot;:1.417870868636295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b577de72-31b0-4482-af56-a1acee0ad2a8&quot;,&quot;order&quot;:&quot;7&quot;}},&quot;c39bafe3-bffe-4a25-8375-33a462f7c6d1&quot;:{&quot;type&quot;:&quot;FIGURE_OBJECT&quot;,&quot;id&quot;:&quot;c39bafe3-bffe-4a25-8375-33a462f7c6d1&quot;,&quot;relativeTransform&quot;:{&quot;translate&quot;:{&quot;x&quot;:1.2888973274658433,&quot;y&quot;:56.046189368345836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3,&quot;color&quot;:&quot;rgba(255,255,255,1)&quot;,&quot;fontWeight&quot;:&quot;bold&quot;,&quot;fontStyle&quot;:&quot;normal&quot;,&quot;decoration&quot;:&quot;none&quot;,&quot;script&quot;:&quot;none&quot;},&quot;range&quot;:[0,33]}],&quot;text&quot;:&quot;Spin Permuted Correlation Analysis&quot;}],&quot;verticalAlign&quot;:&quot;TOP&quot;,&quot;_lastCaretLocation&quot;:{&quot;lineIndex&quot;:0,&quot;runIndex&quot;:0,&quot;charIndex&quot;:14}},&quot;size&quot;:{&quot;x&quot;:112.03919754028321,&quot;y&quot;:44.98},&quot;targetSize&quot;:{&quot;x&quot;:112.03919754028321,&quot;y&quot;:44.98},&quot;format&quot;:&quot;BETTER_TEXT&quot;,&quot;verticalAlign&quot;:&quot;TOP&quot;},&quot;isLocked&quot;:false,&quot;parent&quot;:{&quot;type&quot;:&quot;CHILD&quot;,&quot;parentId&quot;:&quot;b577de72-31b0-4482-af56-a1acee0ad2a8&quot;,&quot;order&quot;:&quot;8&quot;}},&quot;49fa33e6-6ca0-402e-bfc5-8d1830b73af8&quot;:{&quot;id&quot;:&quot;49fa33e6-6ca0-402e-bfc5-8d1830b73af8&quot;,&quot;type&quot;:&quot;FIGURE_OBJECT&quot;,&quot;relativeTransform&quot;:{&quot;translate&quot;:{&quot;x&quot;:-168.90750142515984,&quot;y&quot;:179.2761923018197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,&quot;color&quot;:&quot;rgba(255,255,255,1)&quot;,&quot;fontWeight&quot;:&quot;bold&quot;,&quot;fontStyle&quot;:&quot;normal&quot;,&quot;decoration&quot;:&quot;none&quot;},&quot;range&quot;:[0,27]}],&quot;text&quot;:&quot;PGC GWAS Disease Risk Genes &quot;,&quot;baseStyle&quot;:{&quot;fontFamily&quot;:&quot;Roboto&quot;,&quot;fontSize&quot;:13,&quot;color&quot;:&quot;rgba(255,255,255,1)&quot;,&quot;fontWeight&quot;:&quot;bold&quot;,&quot;fontStyle&quot;:&quot;normal&quot;,&quot;decoration&quot;:&quot;none&quot;,&quot;script&quot;:&quot;none&quot;}}],&quot;_lastCaretLocation&quot;:{&quot;lineIndex&quot;:0,&quot;runIndex&quot;:-1,&quot;charIndex&quot;:-1,&quot;endOfLine&quot;:true}},&quot;format&quot;:&quot;BETTER_TEXT&quot;,&quot;size&quot;:{&quot;x&quot;:156.34218154913358,&quot;y&quot;:30.290000000000003},&quot;targetSize&quot;:{&quot;x&quot;:156.34218154913358,&quot;y&quot;:30.290000000000003}},&quot;parent&quot;:{&quot;type&quot;:&quot;CHILD&quot;,&quot;parentId&quot;:&quot;e41e4748-e55f-4ef7-be72-d4bacbd035a9&quot;,&quot;order&quot;:&quot;5&quot;}},&quot;de0b4fa6-9dea-4d68-8855-f2b1fba44ca2&quot;:{&quot;relativeTransform&quot;:{&quot;translate&quot;:{&quot;x&quot;:-169.77014493391314,&quot;y&quot;:18.480784152799856},&quot;rotate&quot;:0},&quot;type&quot;:&quot;FIGURE_OBJECT&quot;,&quot;id&quot;:&quot;de0b4fa6-9dea-4d68-8855-f2b1fba44ca2&quot;,&quot;opacity&quot;:1,&quot;source&quot;:{&quot;id&quot;:&quot;632a2711906f904d4d8cb4c5&quot;,&quot;type&quot;:&quot;ASSETS&quot;},&quot;pathStyles&quot;:[{&quot;type&quot;:&quot;FILL&quot;,&quot;fillStyle&quot;:&quot;rgb(0,0,0)&quot;}],&quot;isLocked&quot;:false,&quot;parent&quot;:{&quot;type&quot;:&quot;CHILD&quot;,&quot;parentId&quot;:&quot;d140dffb-b6b5-4eb1-941e-a0c9f65b8648&quot;,&quot;order&quot;:&quot;2&quot;},&quot;name&quot;:&quot;Active pores in MinION sequencer&quot;,&quot;displayName&quot;:&quot;Active pores in MinION sequencer&quot;,&quot;isPremium&quot;:true},&quot;0273f05b-d6fa-4f7c-bd6d-eaa906be4b7d&quot;:{&quot;type&quot;:&quot;FIGURE_OBJECT&quot;,&quot;id&quot;:&quot;0273f05b-d6fa-4f7c-bd6d-eaa906be4b7d&quot;,&quot;relativeTransform&quot;:{&quot;translate&quot;:{&quot;x&quot;:-5.934660167497308e-14,&quot;y&quot;:5.934660167497308e-14},&quot;rotate&quot;:0},&quot;opacity&quot;:1,&quot;path&quot;:{&quot;type&quot;:&quot;RECT&quot;,&quot;size&quot;:{&quot;x&quot;:84.84855869916787,&quot;y&quot;:54.6280428657367},&quot;cornerRounding&quot;:{&quot;type&quot;:&quot;ARC_LENGTH&quot;,&quot;global&quot;:0}},&quot;pathStyles&quot;:[{&quot;type&quot;:&quot;FILL&quot;,&quot;fillStyle&quot;:&quot;rgba(129,134,137,1)&quot;},{&quot;type&quot;:&quot;STROKE&quot;,&quot;strokeStyle&quot;:&quot;rgb(208, 211, 214)&quot;,&quot;lineWidth&quot;:0.29829613079142187,&quot;lineJoin&quot;:&quot;round&quot;,&quot;dashArray&quot;:[0,0]}],&quot;isLocked&quot;:false,&quot;parent&quot;:{&quot;type&quot;:&quot;CHILD&quot;,&quot;parentId&quot;:&quot;de0b4fa6-9dea-4d68-8855-f2b1fba44ca2&quot;,&quot;order&quot;:&quot;01&quot;}},&quot;092dad88-e608-44e2-8fa7-17d1d51b15d9&quot;:{&quot;type&quot;:&quot;FIGURE_OBJECT&quot;,&quot;id&quot;:&quot;092dad88-e608-44e2-8fa7-17d1d51b15d9&quot;,&quot;relativeTransform&quot;:{&quot;translate&quot;:{&quot;x&quot;:-35.314305492995665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2&quot;}},&quot;16fcad26-26b1-4e95-9b54-762582c1db5d&quot;:{&quot;type&quot;:&quot;FIGURE_OBJECT&quot;,&quot;id&quot;:&quot;16fcad26-26b1-4e95-9b54-762582c1db5d&quot;,&quot;relativeTransform&quot;:{&quot;translate&quot;:{&quot;x&quot;:-27.572619484940418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82,13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3&quot;}},&quot;d51d4bdb-1b68-4f45-9892-fd10715cc388&quot;:{&quot;type&quot;:&quot;FIGURE_OBJECT&quot;,&quot;id&quot;:&quot;d51d4bdb-1b68-4f45-9892-fd10715cc388&quot;,&quot;relativeTransform&quot;:{&quot;translate&quot;:{&quot;x&quot;:-19.743350318552604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5&quot;}},&quot;75cebeca-72ec-487d-a150-8cf1e9bd353e&quot;:{&quot;type&quot;:&quot;FIGURE_OBJECT&quot;,&quot;id&quot;:&quot;75cebeca-72ec-487d-a150-8cf1e9bd353e&quot;,&quot;relativeTransform&quot;:{&quot;translate&quot;:{&quot;x&quot;:-11.909923723762954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6&quot;}},&quot;7ee31b8c-ee88-4fa1-8b54-57d8a9d8ff46&quot;:{&quot;type&quot;:&quot;FIGURE_OBJECT&quot;,&quot;id&quot;:&quot;7ee31b8c-ee88-4fa1-8b54-57d8a9d8ff46&quot;,&quot;relativeTransform&quot;:{&quot;translate&quot;:{&quot;x&quot;:-3.90659688828339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7&quot;}},&quot;faf81c4c-54e0-43ce-b8d3-b2bcc34f8ef0&quot;:{&quot;type&quot;:&quot;FIGURE_OBJECT&quot;,&quot;id&quot;:&quot;faf81c4c-54e0-43ce-b8d3-b2bcc34f8ef0&quot;,&quot;relativeTransform&quot;:{&quot;translate&quot;:{&quot;x&quot;:3.878880698938009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08&quot;}},&quot;012a79a0-3a78-4f20-8c44-0c0d54eb5d85&quot;:{&quot;type&quot;:&quot;FIGURE_OBJECT&quot;,&quot;id&quot;:&quot;012a79a0-3a78-4f20-8c44-0c0d54eb5d85&quot;,&quot;relativeTransform&quot;:{&quot;translate&quot;:{&quot;x&quot;:11.771342777033842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82,13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&quot;}},&quot;2349ad79-4e93-448a-8235-a514676108e7&quot;:{&quot;type&quot;:&quot;FIGURE_OBJECT&quot;,&quot;id&quot;:&quot;2349ad79-4e93-448a-8235-a514676108e7&quot;,&quot;relativeTransform&quot;:{&quot;translate&quot;:{&quot;x&quot;:19.533538765205165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1&quot;}},&quot;5370a4ee-ff9f-40a4-8c77-a7302e95f261&quot;:{&quot;type&quot;:&quot;FIGURE_OBJECT&quot;,&quot;id&quot;:&quot;5370a4ee-ff9f-40a4-8c77-a7302e95f261&quot;,&quot;relativeTransform&quot;:{&quot;translate&quot;:{&quot;x&quot;:27.50111171642808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2&quot;}},&quot;6f582566-a61f-452c-b8cf-ae5a50ccc849&quot;:{&quot;type&quot;:&quot;FIGURE_OBJECT&quot;,&quot;id&quot;:&quot;6f582566-a61f-452c-b8cf-ae5a50ccc849&quot;,&quot;relativeTransform&quot;:{&quot;translate&quot;:{&quot;x&quot;:35.314305492995544,&quot;y&quot;:-20.50998011585584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3&quot;}},&quot;f5207f24-e3f2-4adc-83c1-1d1663061969&quot;:{&quot;type&quot;:&quot;FIGURE_OBJECT&quot;,&quot;id&quot;:&quot;f5207f24-e3f2-4adc-83c1-1d1663061969&quot;,&quot;relativeTransform&quot;:{&quot;translate&quot;:{&quot;x&quot;:-35.183207917389765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5&quot;}},&quot;3a7b1560-d812-4cf9-b842-a078c09d1fa1&quot;:{&quot;type&quot;:&quot;FIGURE_OBJECT&quot;,&quot;id&quot;:&quot;3a7b1560-d812-4cf9-b842-a078c09d1fa1&quot;,&quot;relativeTransform&quot;:{&quot;translate&quot;:{&quot;x&quot;:-27.44152190933451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6&quot;}},&quot;7d6ea300-7e88-46c7-afe6-961ba3753205&quot;:{&quot;type&quot;:&quot;FIGURE_OBJECT&quot;,&quot;id&quot;:&quot;7d6ea300-7e88-46c7-afe6-961ba3753205&quot;,&quot;relativeTransform&quot;:{&quot;translate&quot;:{&quot;x&quot;:-19.61225274294669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7&quot;}},&quot;f7f25964-f411-4af1-9603-4bbaffe946d4&quot;:{&quot;type&quot;:&quot;FIGURE_OBJECT&quot;,&quot;id&quot;:&quot;f7f25964-f411-4af1-9603-4bbaffe946d4&quot;,&quot;relativeTransform&quot;:{&quot;translate&quot;:{&quot;x&quot;:-11.778826148157046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18&quot;}},&quot;d02c1735-ae5b-4ca6-bdf0-f0a63aa99915&quot;:{&quot;type&quot;:&quot;FIGURE_OBJECT&quot;,&quot;id&quot;:&quot;d02c1735-ae5b-4ca6-bdf0-f0a63aa99915&quot;,&quot;relativeTransform&quot;:{&quot;translate&quot;:{&quot;x&quot;:-3.775499312677751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&quot;}},&quot;b2314ebe-53db-4d19-8b10-bda3db26fdd9&quot;:{&quot;type&quot;:&quot;FIGURE_OBJECT&quot;,&quot;id&quot;:&quot;b2314ebe-53db-4d19-8b10-bda3db26fdd9&quot;,&quot;relativeTransform&quot;:{&quot;translate&quot;:{&quot;x&quot;:4.009978274543919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1&quot;}},&quot;2652f978-126c-4028-95eb-bd39e13524c5&quot;:{&quot;type&quot;:&quot;FIGURE_OBJECT&quot;,&quot;id&quot;:&quot;2652f978-126c-4028-95eb-bd39e13524c5&quot;,&quot;relativeTransform&quot;:{&quot;translate&quot;:{&quot;x&quot;:11.902440352639752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2&quot;}},&quot;a65487dd-040c-48fc-8e93-f55d6dc5cdf4&quot;:{&quot;type&quot;:&quot;FIGURE_OBJECT&quot;,&quot;id&quot;:&quot;a65487dd-040c-48fc-8e93-f55d6dc5cdf4&quot;,&quot;relativeTransform&quot;:{&quot;translate&quot;:{&quot;x&quot;:19.664636340811075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3&quot;}},&quot;7c31b095-5f70-40bc-9052-6ff09433cda1&quot;:{&quot;type&quot;:&quot;FIGURE_OBJECT&quot;,&quot;id&quot;:&quot;7c31b095-5f70-40bc-9052-6ff09433cda1&quot;,&quot;relativeTransform&quot;:{&quot;translate&quot;:{&quot;x&quot;:27.63220929203399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5&quot;}},&quot;a175f992-457d-4e16-9197-6ddacbc68ffe&quot;:{&quot;type&quot;:&quot;FIGURE_OBJECT&quot;,&quot;id&quot;:&quot;a175f992-457d-4e16-9197-6ddacbc68ffe&quot;,&quot;relativeTransform&quot;:{&quot;translate&quot;:{&quot;x&quot;:35.44540306860146,&quot;y&quot;:-12.19512331213056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6&quot;}},&quot;6f87822c-1d44-4453-b2ec-44fc6e7db395&quot;:{&quot;type&quot;:&quot;FIGURE_OBJECT&quot;,&quot;id&quot;:&quot;6f87822c-1d44-4453-b2ec-44fc6e7db395&quot;,&quot;relativeTransform&quot;:{&quot;translate&quot;:{&quot;x&quot;:-35.183207917389765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7&quot;}},&quot;39a5dd98-1206-496b-87c2-dbcd9cf45750&quot;:{&quot;type&quot;:&quot;FIGURE_OBJECT&quot;,&quot;id&quot;:&quot;39a5dd98-1206-496b-87c2-dbcd9cf45750&quot;,&quot;relativeTransform&quot;:{&quot;translate&quot;:{&quot;x&quot;:-27.44152190933451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28&quot;}},&quot;852a419b-ec79-4231-82d8-2d9013c582a1&quot;:{&quot;type&quot;:&quot;FIGURE_OBJECT&quot;,&quot;id&quot;:&quot;852a419b-ec79-4231-82d8-2d9013c582a1&quot;,&quot;relativeTransform&quot;:{&quot;translate&quot;:{&quot;x&quot;:-19.47921503408708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3&quot;}},&quot;e3f047dd-738e-4685-9671-d985db33e424&quot;:{&quot;type&quot;:&quot;FIGURE_OBJECT&quot;,&quot;id&quot;:&quot;e3f047dd-738e-4685-9671-d985db33e424&quot;,&quot;relativeTransform&quot;:{&quot;translate&quot;:{&quot;x&quot;:-11.778826148157046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32&quot;}},&quot;075e93b2-a7e5-45ad-a701-70576de7c3ec&quot;:{&quot;type&quot;:&quot;FIGURE_OBJECT&quot;,&quot;id&quot;:&quot;075e93b2-a7e5-45ad-a701-70576de7c3ec&quot;,&quot;relativeTransform&quot;:{&quot;translate&quot;:{&quot;x&quot;:-3.775499312677751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35&quot;}},&quot;35023873-02cf-4752-b405-e72945634857&quot;:{&quot;type&quot;:&quot;FIGURE_OBJECT&quot;,&quot;id&quot;:&quot;35023873-02cf-4752-b405-e72945634857&quot;,&quot;relativeTransform&quot;:{&quot;translate&quot;:{&quot;x&quot;:4.009978274543919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37&quot;}},&quot;06b0cdac-7974-4836-b9da-af56e3639706&quot;:{&quot;type&quot;:&quot;FIGURE_OBJECT&quot;,&quot;id&quot;:&quot;06b0cdac-7974-4836-b9da-af56e3639706&quot;,&quot;relativeTransform&quot;:{&quot;translate&quot;:{&quot;x&quot;:12.06125411759092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4&quot;}},&quot;ebd8d54f-6a6b-4523-bfb4-6a5ec7b82994&quot;:{&quot;type&quot;:&quot;FIGURE_OBJECT&quot;,&quot;id&quot;:&quot;ebd8d54f-6a6b-4523-bfb4-6a5ec7b82994&quot;,&quot;relativeTransform&quot;:{&quot;translate&quot;:{&quot;x&quot;:19.664636340811075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42&quot;}},&quot;bd2ab208-e66b-4890-afed-25f24a569d30&quot;:{&quot;type&quot;:&quot;FIGURE_OBJECT&quot;,&quot;id&quot;:&quot;bd2ab208-e66b-4890-afed-25f24a569d30&quot;,&quot;relativeTransform&quot;:{&quot;translate&quot;:{&quot;x&quot;:27.63220929203399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45&quot;}},&quot;da761959-3e7f-452c-95e9-32aaf09c873b&quot;:{&quot;type&quot;:&quot;FIGURE_OBJECT&quot;,&quot;id&quot;:&quot;da761959-3e7f-452c-95e9-32aaf09c873b&quot;,&quot;relativeTransform&quot;:{&quot;translate&quot;:{&quot;x&quot;:35.44540306860146,&quot;y&quot;:-3.880266508405145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&quot;}},&quot;33086fbe-8980-4d39-8b35-4cab9fb4e9b1&quot;:{&quot;type&quot;:&quot;FIGURE_OBJECT&quot;,&quot;id&quot;:&quot;33086fbe-8980-4d39-8b35-4cab9fb4e9b1&quot;,&quot;relativeTransform&quot;:{&quot;translate&quot;:{&quot;x&quot;:-35.183207917389765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1&quot;}},&quot;3f44ed64-3c68-4c2c-bc37-3eebfab1ad43&quot;:{&quot;type&quot;:&quot;FIGURE_OBJECT&quot;,&quot;id&quot;:&quot;3f44ed64-3c68-4c2c-bc37-3eebfab1ad43&quot;,&quot;relativeTransform&quot;:{&quot;translate&quot;:{&quot;x&quot;:-27.44152190933451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2&quot;}},&quot;7d27ab76-bbb1-4244-ae28-0bb50dd937a5&quot;:{&quot;type&quot;:&quot;FIGURE_OBJECT&quot;,&quot;id&quot;:&quot;7d27ab76-bbb1-4244-ae28-0bb50dd937a5&quot;,&quot;relativeTransform&quot;:{&quot;translate&quot;:{&quot;x&quot;:-19.61225274294669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3&quot;}},&quot;07c21bdf-5539-48e6-9b10-3cdc41ef323f&quot;:{&quot;type&quot;:&quot;FIGURE_OBJECT&quot;,&quot;id&quot;:&quot;07c21bdf-5539-48e6-9b10-3cdc41ef323f&quot;,&quot;relativeTransform&quot;:{&quot;translate&quot;:{&quot;x&quot;:-11.778826148157046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5&quot;}},&quot;7124f73e-1912-44ae-81e0-53913149b214&quot;:{&quot;type&quot;:&quot;FIGURE_OBJECT&quot;,&quot;id&quot;:&quot;7124f73e-1912-44ae-81e0-53913149b214&quot;,&quot;relativeTransform&quot;:{&quot;translate&quot;:{&quot;x&quot;:-3.775499312677751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6&quot;}},&quot;79f7bc08-fe47-4439-a2c0-0b8dcfe2105d&quot;:{&quot;type&quot;:&quot;FIGURE_OBJECT&quot;,&quot;id&quot;:&quot;79f7bc08-fe47-4439-a2c0-0b8dcfe2105d&quot;,&quot;relativeTransform&quot;:{&quot;translate&quot;:{&quot;x&quot;:4.009978274543919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7&quot;}},&quot;69088d06-dc36-419a-af2c-e7ac0b08bada&quot;:{&quot;type&quot;:&quot;FIGURE_OBJECT&quot;,&quot;id&quot;:&quot;69088d06-dc36-419a-af2c-e7ac0b08bada&quot;,&quot;relativeTransform&quot;:{&quot;translate&quot;:{&quot;x&quot;:11.902440352639752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58&quot;}},&quot;3fce3269-d30e-4adb-89ac-b509c6e70b01&quot;:{&quot;type&quot;:&quot;FIGURE_OBJECT&quot;,&quot;id&quot;:&quot;3fce3269-d30e-4adb-89ac-b509c6e70b01&quot;,&quot;relativeTransform&quot;:{&quot;translate&quot;:{&quot;x&quot;:19.664636340811075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&quot;}},&quot;3888104d-6ad9-458b-ba0c-123e16d6cc96&quot;:{&quot;type&quot;:&quot;FIGURE_OBJECT&quot;,&quot;id&quot;:&quot;3888104d-6ad9-458b-ba0c-123e16d6cc96&quot;,&quot;relativeTransform&quot;:{&quot;translate&quot;:{&quot;x&quot;:27.63220929203399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1&quot;}},&quot;deccd3ad-6177-465b-a9b4-222b0e215bdb&quot;:{&quot;type&quot;:&quot;FIGURE_OBJECT&quot;,&quot;id&quot;:&quot;deccd3ad-6177-465b-a9b4-222b0e215bdb&quot;,&quot;relativeTransform&quot;:{&quot;translate&quot;:{&quot;x&quot;:35.44540306860146,&quot;y&quot;:4.434590295320272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2&quot;}},&quot;e699a713-03db-4e83-b2d9-dfbd64c0f0e9&quot;:{&quot;type&quot;:&quot;FIGURE_OBJECT&quot;,&quot;id&quot;:&quot;e699a713-03db-4e83-b2d9-dfbd64c0f0e9&quot;,&quot;relativeTransform&quot;:{&quot;translate&quot;:{&quot;x&quot;:-35.183207917389765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3&quot;}},&quot;504ce480-7cd4-45da-80f4-fd0d6591db01&quot;:{&quot;type&quot;:&quot;FIGURE_OBJECT&quot;,&quot;id&quot;:&quot;504ce480-7cd4-45da-80f4-fd0d6591db01&quot;,&quot;relativeTransform&quot;:{&quot;translate&quot;:{&quot;x&quot;:-27.44152190933451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5&quot;}},&quot;7fc61b8f-5f9b-4fff-9ac7-4211cc7aec0b&quot;:{&quot;type&quot;:&quot;FIGURE_OBJECT&quot;,&quot;id&quot;:&quot;7fc61b8f-5f9b-4fff-9ac7-4211cc7aec0b&quot;,&quot;relativeTransform&quot;:{&quot;translate&quot;:{&quot;x&quot;:-19.61225274294669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6&quot;}},&quot;f33f3397-042b-4a6f-8560-0843fcbeb01a&quot;:{&quot;type&quot;:&quot;FIGURE_OBJECT&quot;,&quot;id&quot;:&quot;f33f3397-042b-4a6f-8560-0843fcbeb01a&quot;,&quot;relativeTransform&quot;:{&quot;translate&quot;:{&quot;x&quot;:-11.778826148157046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7&quot;}},&quot;94bf31ae-462f-4c75-a733-1044d2608cca&quot;:{&quot;type&quot;:&quot;FIGURE_OBJECT&quot;,&quot;id&quot;:&quot;94bf31ae-462f-4c75-a733-1044d2608cca&quot;,&quot;relativeTransform&quot;:{&quot;translate&quot;:{&quot;x&quot;:-3.775499312677751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68&quot;}},&quot;b9d5de12-bcba-431f-92cc-9ba5e099b03b&quot;:{&quot;type&quot;:&quot;FIGURE_OBJECT&quot;,&quot;id&quot;:&quot;b9d5de12-bcba-431f-92cc-9ba5e099b03b&quot;,&quot;relativeTransform&quot;:{&quot;translate&quot;:{&quot;x&quot;:4.009978274543919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&quot;}},&quot;16b5903b-ce07-422c-b551-93e12ca2a741&quot;:{&quot;type&quot;:&quot;FIGURE_OBJECT&quot;,&quot;id&quot;:&quot;16b5903b-ce07-422c-b551-93e12ca2a741&quot;,&quot;relativeTransform&quot;:{&quot;translate&quot;:{&quot;x&quot;:11.902440352639752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1&quot;}},&quot;cd7dfdc5-9ba9-4c5d-b9b5-6e8849f10865&quot;:{&quot;type&quot;:&quot;FIGURE_OBJECT&quot;,&quot;id&quot;:&quot;cd7dfdc5-9ba9-4c5d-b9b5-6e8849f10865&quot;,&quot;relativeTransform&quot;:{&quot;translate&quot;:{&quot;x&quot;:19.664636340811075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2&quot;}},&quot;9e7a5098-1084-4149-978e-3301a67b51b5&quot;:{&quot;type&quot;:&quot;FIGURE_OBJECT&quot;,&quot;id&quot;:&quot;9e7a5098-1084-4149-978e-3301a67b51b5&quot;,&quot;relativeTransform&quot;:{&quot;translate&quot;:{&quot;x&quot;:27.63220929203399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3&quot;}},&quot;b5045ead-f215-4896-97ab-c031c808fc61&quot;:{&quot;type&quot;:&quot;FIGURE_OBJECT&quot;,&quot;id&quot;:&quot;b5045ead-f215-4896-97ab-c031c808fc61&quot;,&quot;relativeTransform&quot;:{&quot;translate&quot;:{&quot;x&quot;:35.44540306860146,&quot;y&quot;:12.749447099045556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5&quot;}},&quot;7d2332bf-dd4a-415c-bd9d-85c7e22f4e65&quot;:{&quot;type&quot;:&quot;FIGURE_OBJECT&quot;,&quot;id&quot;:&quot;7d2332bf-dd4a-415c-bd9d-85c7e22f4e65&quot;,&quot;relativeTransform&quot;:{&quot;translate&quot;:{&quot;x&quot;:-35.183207917389765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6&quot;}},&quot;b27de468-0afd-4b02-bacf-0968d13ed7dc&quot;:{&quot;type&quot;:&quot;FIGURE_OBJECT&quot;,&quot;id&quot;:&quot;b27de468-0afd-4b02-bacf-0968d13ed7dc&quot;,&quot;relativeTransform&quot;:{&quot;translate&quot;:{&quot;x&quot;:-27.44152190933451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7&quot;}},&quot;2263d68f-6a51-4d90-aa94-128e50711d97&quot;:{&quot;type&quot;:&quot;FIGURE_OBJECT&quot;,&quot;id&quot;:&quot;2263d68f-6a51-4d90-aa94-128e50711d97&quot;,&quot;relativeTransform&quot;:{&quot;translate&quot;:{&quot;x&quot;:-19.61225274294669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78&quot;}},&quot;aa683283-4683-4556-be7e-e0ec9fbd0fe3&quot;:{&quot;type&quot;:&quot;FIGURE_OBJECT&quot;,&quot;id&quot;:&quot;aa683283-4683-4556-be7e-e0ec9fbd0fe3&quot;,&quot;relativeTransform&quot;:{&quot;translate&quot;:{&quot;x&quot;:-11.715633236448758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8&quot;}},&quot;ba7f8548-d514-41ba-a08a-3df9640ad851&quot;:{&quot;type&quot;:&quot;FIGURE_OBJECT&quot;,&quot;id&quot;:&quot;ba7f8548-d514-41ba-a08a-3df9640ad851&quot;,&quot;relativeTransform&quot;:{&quot;translate&quot;:{&quot;x&quot;:-3.775499312677751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82&quot;}},&quot;ea3ec5cb-9960-4985-b096-7d85dba79350&quot;:{&quot;type&quot;:&quot;FIGURE_OBJECT&quot;,&quot;id&quot;:&quot;ea3ec5cb-9960-4985-b096-7d85dba79350&quot;,&quot;relativeTransform&quot;:{&quot;translate&quot;:{&quot;x&quot;:4.009978274543919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23, 80, 108, 1)&quot;},{&quot;type&quot;:&quot;STROKE&quot;,&quot;strokeStyle&quot;:&quot;rgba(4, 32, 43, 1)&quot;,&quot;lineWidth&quot;:0,&quot;lineJoin&quot;:&quot;round&quot;}],&quot;isLocked&quot;:false,&quot;parent&quot;:{&quot;type&quot;:&quot;CHILD&quot;,&quot;parentId&quot;:&quot;de0b4fa6-9dea-4d68-8855-f2b1fba44ca2&quot;,&quot;order&quot;:&quot;85&quot;}},&quot;e2e089e0-dfdc-4342-a216-3aeae0e85ec1&quot;:{&quot;type&quot;:&quot;FIGURE_OBJECT&quot;,&quot;id&quot;:&quot;e2e089e0-dfdc-4342-a216-3aeae0e85ec1&quot;,&quot;relativeTransform&quot;:{&quot;translate&quot;:{&quot;x&quot;:11.902440352639752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232,207,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87&quot;}},&quot;1f70ef76-db00-4847-a255-90a96149a4a2&quot;:{&quot;type&quot;:&quot;FIGURE_OBJECT&quot;,&quot;id&quot;:&quot;1f70ef76-db00-4847-a255-90a96149a4a2&quot;,&quot;relativeTransform&quot;:{&quot;translate&quot;:{&quot;x&quot;:19.664636340811075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9&quot;}},&quot;036602a5-ea2f-46fe-be42-4e310a5b03c9&quot;:{&quot;type&quot;:&quot;FIGURE_OBJECT&quot;,&quot;id&quot;:&quot;036602a5-ea2f-46fe-be42-4e310a5b03c9&quot;,&quot;relativeTransform&quot;:{&quot;translate&quot;:{&quot;x&quot;:27.63220929203399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92&quot;}},&quot;099152ce-e83d-4a2a-af51-6eb105686d49&quot;:{&quot;type&quot;:&quot;FIGURE_OBJECT&quot;,&quot;id&quot;:&quot;099152ce-e83d-4a2a-af51-6eb105686d49&quot;,&quot;relativeTransform&quot;:{&quot;translate&quot;:{&quot;x&quot;:35.44540306860146,&quot;y&quot;:20.442629775745598},&quot;rotate&quot;:0},&quot;opacity&quot;:1,&quot;path&quot;:{&quot;type&quot;:&quot;RECT&quot;,&quot;size&quot;:{&quot;x&quot;:6.651885442980315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de0b4fa6-9dea-4d68-8855-f2b1fba44ca2&quot;,&quot;order&quot;:&quot;95&quot;}},&quot;d836e97c-c257-42d4-9078-27cd03630341&quot;:{&quot;id&quot;:&quot;d836e97c-c257-42d4-9078-27cd03630341&quot;,&quot;type&quot;:&quot;FIGURE_OBJECT&quot;,&quot;relativeTransform&quot;:{&quot;translate&quot;:{&quot;x&quot;:-168.90724700514352,&quot;y&quot;:65.863015084251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000000000000004,&quot;color&quot;:&quot;rgba(255,255,255,1)&quot;,&quot;fontWeight&quot;:&quot;bold&quot;,&quot;fontStyle&quot;:&quot;normal&quot;,&quot;decoration&quot;:&quot;none&quot;,&quot;script&quot;:&quot;none&quot;},&quot;range&quot;:[0,36]}],&quot;text&quot;:&quot;Most Brain Expressed AHBA Transcripts&quot;}],&quot;_lastCaretLocation&quot;:{&quot;lineIndex&quot;:0,&quot;runIndex&quot;:0,&quot;charIndex&quot;:16}},&quot;format&quot;:&quot;BETTER_TEXT&quot;,&quot;size&quot;:{&quot;x&quot;:132.12073561538182,&quot;y&quot;:30.290000000000003},&quot;targetSize&quot;:{&quot;x&quot;:132.12073561538182,&quot;y&quot;:30.290000000000003}},&quot;parent&quot;:{&quot;type&quot;:&quot;CHILD&quot;,&quot;parentId&quot;:&quot;d140dffb-b6b5-4eb1-941e-a0c9f65b8648&quot;,&quot;order&quot;:&quot;5&quot;}},&quot;34e2560c-8862-4d56-b1d3-992acbc68215&quot;:{&quot;type&quot;:&quot;FIGURE_OBJECT&quot;,&quot;id&quot;:&quot;34e2560c-8862-4d56-b1d3-992acbc68215&quot;,&quot;relativeTransform&quot;:{&quot;translate&quot;:{&quot;x&quot;:19.63536946572042,&quot;y&quot;:67.2290404105571},&quot;rotate&quot;:0},&quot;opacity&quot;:0.73,&quot;path&quot;:{&quot;type&quot;:&quot;ELLIPSE&quot;,&quot;size&quot;:{&quot;x&quot;:56.48904103073097,&quot;y&quot;:55.63314646965932}},&quot;isLocked&quot;:false,&quot;pathStyles&quot;:[{&quot;type&quot;:&quot;FILL&quot;,&quot;fillStyle&quot;:&quot;rgba(243, 221, 232, 1)&quot;},{&quot;type&quot;:&quot;STROKE&quot;,&quot;strokeStyle&quot;:&quot;rgba(126, 63, 95, 1)&quot;,&quot;lineWidth&quot;:1.3,&quot;lineJoin&quot;:&quot;round&quot;}],&quot;parent&quot;:{&quot;type&quot;:&quot;CHILD&quot;,&quot;parentId&quot;:&quot;25ce3699-938b-4b24-ac86-20cd45160d05&quot;,&quot;order&quot;:&quot;5&quot;},&quot;layout&quot;:{&quot;sizeRatio&quot;:{&quot;x&quot;:0.7071067811865476,&quot;y&quot;:0.7071067811865476},&quot;keepAspectRatio&quot;:true}},&quot;aee79e88-91c5-4854-a386-59fbc44dd28b&quot;:{&quot;type&quot;:&quot;FIGURE_OBJECT&quot;,&quot;id&quot;:&quot;aee79e88-91c5-4854-a386-59fbc44dd28b&quot;,&quot;relativeTransform&quot;:{&quot;translate&quot;:{&quot;x&quot;:39.15151336780292,&quot;y&quot;:90.55290541599389},&quot;rotate&quot;:0},&quot;opacity&quot;:0.69,&quot;path&quot;:{&quot;type&quot;:&quot;ELLIPSE&quot;,&quot;size&quot;:{&quot;x&quot;:61.830302880602105,&quot;y&quot;:64.89375286951181}},&quot;isLocked&quot;:false,&quot;pathStyles&quot;:[{&quot;type&quot;:&quot;FILL&quot;,&quot;fillStyle&quot;:&quot;rgba(235, 245, 216, 1)&quot;},{&quot;type&quot;:&quot;STROKE&quot;,&quot;strokeStyle&quot;:&quot;rgba(90, 123, 41, 1)&quot;,&quot;lineWidth&quot;:1.3,&quot;lineJoin&quot;:&quot;round&quot;}],&quot;parent&quot;:{&quot;type&quot;:&quot;CHILD&quot;,&quot;parentId&quot;:&quot;25ce3699-938b-4b24-ac86-20cd45160d05&quot;,&quot;order&quot;:&quot;6&quot;}},&quot;a622b615-b6fe-405e-832e-45b72ac78010&quot;:{&quot;id&quot;:&quot;a622b615-b6fe-405e-832e-45b72ac78010&quot;,&quot;type&quot;:&quot;FIGURE_OBJECT&quot;,&quot;relativeTransform&quot;:{&quot;translate&quot;:{&quot;x&quot;:39.1516265183022,&quot;y&quot;:145.0228131907180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,&quot;color&quot;:&quot;rgba(255,255,255,1)&quot;,&quot;fontWeight&quot;:&quot;bold&quot;,&quot;fontStyle&quot;:&quot;normal&quot;,&quot;decoration&quot;:&quot;none&quot;,&quot;script&quot;:&quot;none&quot;},&quot;range&quot;:[0,11]}],&quot;text&quot;:&quot;Common Genes&quot;}],&quot;_lastCaretLocation&quot;:{&quot;lineIndex&quot;:0,&quot;runIndex&quot;:-1,&quot;charIndex&quot;:-1,&quot;endOfLine&quot;:true}},&quot;format&quot;:&quot;BETTER_TEXT&quot;,&quot;size&quot;:{&quot;x&quot;:101.94031945027663,&quot;y&quot;:20.778526616869424},&quot;targetSize&quot;:{&quot;x&quot;:101.94031945027663,&quot;y&quot;:20.778526616869424}},&quot;parent&quot;:{&quot;type&quot;:&quot;CHILD&quot;,&quot;parentId&quot;:&quot;25ce3699-938b-4b24-ac86-20cd45160d05&quot;,&quot;order&quot;:&quot;7&quot;}},&quot;25ce3699-938b-4b24-ac86-20cd45160d05&quot;:{&quot;type&quot;:&quot;FIGURE_OBJECT&quot;,&quot;id&quot;:&quot;25ce3699-938b-4b24-ac86-20cd45160d05&quot;,&quot;parent&quot;:{&quot;type&quot;:&quot;CHILD&quot;,&quot;parentId&quot;:&quot;ce262dc5-635b-4dd4-a580-b37d6beb8aa3&quot;,&quot;order&quot;:&quot;9998&quot;},&quot;relativeTransform&quot;:{&quot;translate&quot;:{&quot;x&quot;:80.93956677576773,&quot;y&quot;:-66.05656737174826},&quot;rotate&quot;:0,&quot;skewX&quot;:0,&quot;scale&quot;:{&quot;x&quot;:1,&quot;y&quot;:1}}},&quot;65d6ef79-3b44-4bdc-83a7-796fa11d9882&quot;:{&quot;relativeTransform&quot;:{&quot;translate&quot;:{&quot;x&quot;:134.74134073595695,&quot;y&quot;:94.0648021908458},&quot;rotate&quot;:0},&quot;type&quot;:&quot;FIGURE_OBJECT&quot;,&quot;id&quot;:&quot;65d6ef79-3b44-4bdc-83a7-796fa11d9882&quot;,&quot;opacity&quot;:1,&quot;source&quot;:{&quot;id&quot;:&quot;632a2711906f904d4d8cb4c5&quot;,&quot;type&quot;:&quot;ASSETS&quot;},&quot;pathStyles&quot;:[{&quot;type&quot;:&quot;FILL&quot;,&quot;fillStyle&quot;:&quot;rgb(0,0,0)&quot;}],&quot;isLocked&quot;:false,&quot;parent&quot;:{&quot;type&quot;:&quot;CHILD&quot;,&quot;parentId&quot;:&quot;621f80ff-140c-465f-9a43-547bc32057e5&quot;,&quot;order&quot;:&quot;2&quot;},&quot;name&quot;:&quot;Active pores in MinION sequencer&quot;,&quot;displayName&quot;:&quot;Active pores in MinION sequencer&quot;,&quot;isPremium&quot;:true},&quot;3d895f54-5f96-4b48-b88d-92c0bdc38b7b&quot;:{&quot;type&quot;:&quot;FIGURE_OBJECT&quot;,&quot;id&quot;:&quot;3d895f54-5f96-4b48-b88d-92c0bdc38b7b&quot;,&quot;relativeTransform&quot;:{&quot;translate&quot;:{&quot;x&quot;:-35.18320791738976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15&quot;}},&quot;6df596e0-78a4-4e62-a66b-4432abb6cdca&quot;:{&quot;type&quot;:&quot;FIGURE_OBJECT&quot;,&quot;id&quot;:&quot;6df596e0-78a4-4e62-a66b-4432abb6cdca&quot;,&quot;relativeTransform&quot;:{&quot;translate&quot;:{&quot;x&quot;:-27.441521909334508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16&quot;}},&quot;d8da8aae-8b36-495c-b082-30190b15cf2e&quot;:{&quot;type&quot;:&quot;FIGURE_OBJECT&quot;,&quot;id&quot;:&quot;d8da8aae-8b36-495c-b082-30190b15cf2e&quot;,&quot;relativeTransform&quot;:{&quot;translate&quot;:{&quot;x&quot;:-19.612252742946687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17&quot;}},&quot;2746e673-ad8e-4934-aa03-cfaed8660313&quot;:{&quot;type&quot;:&quot;FIGURE_OBJECT&quot;,&quot;id&quot;:&quot;2746e673-ad8e-4934-aa03-cfaed8660313&quot;,&quot;relativeTransform&quot;:{&quot;translate&quot;:{&quot;x&quot;:-11.778826148157044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18&quot;}},&quot;be2e3f8f-0691-4a4e-9481-9c3e42d2507b&quot;:{&quot;type&quot;:&quot;FIGURE_OBJECT&quot;,&quot;id&quot;:&quot;be2e3f8f-0691-4a4e-9481-9c3e42d2507b&quot;,&quot;relativeTransform&quot;:{&quot;translate&quot;:{&quot;x&quot;:-3.7754993126777507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&quot;}},&quot;e2f03d10-c46f-430d-948a-b2436b33ead2&quot;:{&quot;type&quot;:&quot;FIGURE_OBJECT&quot;,&quot;id&quot;:&quot;e2f03d10-c46f-430d-948a-b2436b33ead2&quot;,&quot;relativeTransform&quot;:{&quot;translate&quot;:{&quot;x&quot;:4.0099782745439185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1&quot;}},&quot;0b6489de-6e99-4fd6-a178-2aed837eac9f&quot;:{&quot;type&quot;:&quot;FIGURE_OBJECT&quot;,&quot;id&quot;:&quot;0b6489de-6e99-4fd6-a178-2aed837eac9f&quot;,&quot;relativeTransform&quot;:{&quot;translate&quot;:{&quot;x&quot;:11.90244035263975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2&quot;}},&quot;c7eb230b-47b4-4991-9c1c-69bd911d8657&quot;:{&quot;type&quot;:&quot;FIGURE_OBJECT&quot;,&quot;id&quot;:&quot;c7eb230b-47b4-4991-9c1c-69bd911d8657&quot;,&quot;relativeTransform&quot;:{&quot;translate&quot;:{&quot;x&quot;:19.66463634081107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3&quot;}},&quot;75653f31-a3ef-4ea7-8fd6-0fc21890a107&quot;:{&quot;type&quot;:&quot;FIGURE_OBJECT&quot;,&quot;id&quot;:&quot;75653f31-a3ef-4ea7-8fd6-0fc21890a107&quot;,&quot;relativeTransform&quot;:{&quot;translate&quot;:{&quot;x&quot;:27.632209292033988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5&quot;}},&quot;9410b7c3-1fc1-422d-bbb0-f342a9925327&quot;:{&quot;type&quot;:&quot;FIGURE_OBJECT&quot;,&quot;id&quot;:&quot;9410b7c3-1fc1-422d-bbb0-f342a9925327&quot;,&quot;relativeTransform&quot;:{&quot;translate&quot;:{&quot;x&quot;:35.44540306860145,&quot;y&quot;:-12.195123312130564},&quot;rotate&quot;:0},&quot;opacity&quot;:1,&quot;path&quot;:{&quot;type&quot;:&quot;RECT&quot;,&quot;size&quot;:{&quot;x&quot;:6.651885442980313,&quot;y&quot;:6.651885442980305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65d6ef79-3b44-4bdc-83a7-796fa11d9882&quot;,&quot;order&quot;:&quot;26&quot;}},&quot;435ec56b-a1ea-40a3-8913-f216c2972e00&quot;:{&quot;type&quot;:&quot;FIGURE_OBJECT&quot;,&quot;id&quot;:&quot;435ec56b-a1ea-40a3-8913-f216c2972e00&quot;,&quot;relativeTransform&quot;:{&quot;translate&quot;:{&quot;x&quot;:0.3756791872669211,&quot;y&quot;:-12.126674338440752},&quot;rotate&quot;:0},&quot;opacity&quot;:1,&quot;path&quot;:{&quot;type&quot;:&quot;RECT&quot;,&quot;size&quot;:{&quot;x&quot;:82.9995659045302,&quot;y&quot;:9.517446800617178},&quot;cornerRounding&quot;:{&quot;type&quot;:&quot;ARC_LENGTH&quot;,&quot;global&quot;:0}},&quot;pathStyles&quot;:[{&quot;type&quot;:&quot;FILL&quot;,&quot;fillStyle&quot;:&quot;rgba(112,112,113,1)&quot;},{&quot;type&quot;:&quot;STROKE&quot;,&quot;strokeStyle&quot;:&quot;rgb(112, 114, 117)&quot;,&quot;lineWidth&quot;:1.3,&quot;lineJoin&quot;:&quot;round&quot;}],&quot;isLocked&quot;:false,&quot;parent&quot;:{&quot;type&quot;:&quot;CHILD&quot;,&quot;parentId&quot;:&quot;65d6ef79-3b44-4bdc-83a7-796fa11d9882&quot;,&quot;order&quot;:&quot;1&quot;}},&quot;bdeefa08-1d6e-4e3f-b888-9c7d467ad78c&quot;:{&quot;id&quot;:&quot;bdeefa08-1d6e-4e3f-b888-9c7d467ad78c&quot;,&quot;type&quot;:&quot;FIGURE_OBJECT&quot;,&quot;relativeTransform&quot;:{&quot;translate&quot;:{&quot;x&quot;:135.1171140427299,&quot;y&quot;:110.8404749691345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000000000000004,&quot;color&quot;:&quot;rgba(255,255,255,1)&quot;,&quot;fontWeight&quot;:&quot;bold&quot;,&quot;fontStyle&quot;:&quot;normal&quot;,&quot;decoration&quot;:&quot;none&quot;,&quot;script&quot;:&quot;none&quot;},&quot;range&quot;:[0,9]}],&quot;text&quot;:&quot;Pseudo-PGS&quot;}],&quot;_lastCaretLocation&quot;:{&quot;lineIndex&quot;:0,&quot;runIndex&quot;:0,&quot;charIndex&quot;:16}},&quot;format&quot;:&quot;BETTER_TEXT&quot;,&quot;size&quot;:{&quot;x&quot;:76.28494037541998,&quot;y&quot;:30.290000000000003},&quot;targetSize&quot;:{&quot;x&quot;:76.28494037541998,&quot;y&quot;:30.290000000000003}},&quot;parent&quot;:{&quot;type&quot;:&quot;CHILD&quot;,&quot;parentId&quot;:&quot;621f80ff-140c-465f-9a43-547bc32057e5&quot;,&quot;order&quot;:&quot;5&quot;}},&quot;f748507d-2585-4d5e-ac99-31d255e09b53&quot;:{&quot;id&quot;:&quot;f748507d-2585-4d5e-ac99-31d255e09b53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2.133333333333333,&quot;color&quot;:&quot;black&quot;,&quot;fontWeight&quot;:&quot;normal&quot;,&quot;fontStyle&quot;:&quot;normal&quot;,&quot;decoration&quot;:&quot;none&quot;}}]},&quot;format&quot;:&quot;BETTER_TEXT&quot;,&quot;size&quot;:{&quot;x&quot;:56.48904103073097,&quot;y&quot;:14.3},&quot;targetSize&quot;:{&quot;x&quot;:56.48904103073097,&quot;y&quot;:2}},&quot;parent&quot;:{&quot;type&quot;:&quot;CHILD&quot;,&quot;parentId&quot;:&quot;34e2560c-8862-4d56-b1d3-992acbc68215&quot;,&quot;order&quot;:&quot;5&quot;}},&quot;621f80ff-140c-465f-9a43-547bc32057e5&quot;:{&quot;type&quot;:&quot;FIGURE_OBJECT&quot;,&quot;id&quot;:&quot;621f80ff-140c-465f-9a43-547bc32057e5&quot;,&quot;parent&quot;:{&quot;type&quot;:&quot;CHILD&quot;,&quot;parentId&quot;:&quot;ce262dc5-635b-4dd4-a580-b37d6beb8aa3&quot;,&quot;order&quot;:&quot;99997&quot;},&quot;relativeTransform&quot;:{&quot;translate&quot;:{&quot;x&quot;:0.5905986397561946,&quot;y&quot;:70.31966031188182},&quot;rotate&quot;:0,&quot;skewX&quot;:0,&quot;scale&quot;:{&quot;x&quot;:1,&quot;y&quot;:1}}},&quot;d140dffb-b6b5-4eb1-941e-a0c9f65b8648&quot;:{&quot;type&quot;:&quot;FIGURE_OBJECT&quot;,&quot;id&quot;:&quot;d140dffb-b6b5-4eb1-941e-a0c9f65b8648&quot;,&quot;parent&quot;:{&quot;type&quot;:&quot;CHILD&quot;,&quot;parentId&quot;:&quot;ce262dc5-635b-4dd4-a580-b37d6beb8aa3&quot;,&quot;order&quot;:&quot;998&quot;},&quot;relativeTransform&quot;:{&quot;translate&quot;:{&quot;x&quot;:182.86751570900645,&quot;y&quot;:-138.8708008669942},&quot;rotate&quot;:0,&quot;skewX&quot;:0,&quot;scale&quot;:{&quot;x&quot;:1,&quot;y&quot;:1}}},&quot;e41e4748-e55f-4ef7-be72-d4bacbd035a9&quot;:{&quot;type&quot;:&quot;FIGURE_OBJECT&quot;,&quot;id&quot;:&quot;e41e4748-e55f-4ef7-be72-d4bacbd035a9&quot;,&quot;parent&quot;:{&quot;type&quot;:&quot;CHILD&quot;,&quot;parentId&quot;:&quot;ce262dc5-635b-4dd4-a580-b37d6beb8aa3&quot;,&quot;order&quot;:&quot;99&quot;},&quot;relativeTransform&quot;:{&quot;translate&quot;:{&quot;x&quot;:373.16801890947596,&quot;y&quot;:-258.7158497480801},&quot;rotate&quot;:0,&quot;skewX&quot;:0,&quot;scale&quot;:{&quot;x&quot;:1,&quot;y&quot;:1}}},&quot;69fc06ea-2c0f-4f62-974c-b606773dd242&quot;:{&quot;relativeTransform&quot;:{&quot;translate&quot;:{&quot;x&quot;:109.11346734803305,&quot;y&quot;:-87.67652277745549},&quot;rotate&quot;:-2.4997746987569402,&quot;skewX&quot;:0,&quot;scale&quot;:{&quot;x&quot;:0.9999999999999999,&quot;y&quot;:0.9999999999999999}},&quot;type&quot;:&quot;FIGURE_OBJECT&quot;,&quot;id&quot;:&quot;69fc06ea-2c0f-4f62-974c-b606773dd242&quot;,&quot;opacity&quot;:1,&quot;path&quot;:{&quot;type&quot;:&quot;POLY_LINE&quot;,&quot;points&quot;:[{&quot;x&quot;:48.69873947978331,&quot;y&quot;:-85.88802014290742},{&quot;x&quot;:32.60642092930207,&quot;y&quot;:-98.42293863984005},{&quot;x&quot;:-8.100181827451234,&quot;y&quot;:-98.15091481669148}],&quot;closed&quot;:false},&quot;pathStyles&quot;:[{&quot;type&quot;:&quot;FILL&quot;,&quot;fillStyle&quot;:&quot;rgba(0,0,0,0)&quot;},{&quot;type&quot;:&quot;STROKE&quot;,&quot;strokeStyle&quot;:&quot;rgba(190, 220, 176, 1)&quot;,&quot;lineWidth&quot;:10.543306483664182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9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4660723e-259b-4fc6-bfe0-fe138bbcf7cd&quot;:{&quot;type&quot;:&quot;FIGURE_OBJECT&quot;,&quot;id&quot;:&quot;4660723e-259b-4fc6-bfe0-fe138bbcf7cd&quot;,&quot;parent&quot;:{&quot;type&quot;:&quot;CHILD&quot;,&quot;parentId&quot;:&quot;ce262dc5-635b-4dd4-a580-b37d6beb8aa3&quot;,&quot;order&quot;:&quot;999995&quot;},&quot;relativeTransform&quot;:{&quot;translate&quot;:{&quot;x&quot;:370.1415250477644,&quot;y&quot;:19.828121335384196},&quot;rotate&quot;:0,&quot;skewX&quot;:0,&quot;scale&quot;:{&quot;x&quot;:1,&quot;y&quot;:1}}},&quot;58dc6299-f26e-4d7c-a030-41f81b9618b0&quot;:{&quot;relativeTransform&quot;:{&quot;translate&quot;:{&quot;x&quot;:131.99320057858006,&quot;y&quot;:59.5898195154379},&quot;rotate&quot;:9.159339953157541e-16},&quot;type&quot;:&quot;FIGURE_OBJECT&quot;,&quot;id&quot;:&quot;58dc6299-f26e-4d7c-a030-41f81b9618b0&quot;,&quot;opacity&quot;:1,&quot;source&quot;:{&quot;id&quot;:&quot;632a2711906f904d4d8cb4c5&quot;,&quot;type&quot;:&quot;ASSETS&quot;},&quot;pathStyles&quot;:[{&quot;type&quot;:&quot;FILL&quot;,&quot;fillStyle&quot;:&quot;rgb(0,0,0)&quot;}],&quot;isLocked&quot;:false,&quot;parent&quot;:{&quot;type&quot;:&quot;CHILD&quot;,&quot;parentId&quot;:&quot;4660723e-259b-4fc6-bfe0-fe138bbcf7cd&quot;,&quot;order&quot;:&quot;2&quot;},&quot;name&quot;:&quot;Active pores in MinION sequencer&quot;,&quot;displayName&quot;:&quot;Active pores in MinION sequencer&quot;,&quot;isPremium&quot;:true},&quot;6d806c20-55a4-45b3-8a8f-a83d64621010&quot;:{&quot;type&quot;:&quot;FIGURE_OBJECT&quot;,&quot;id&quot;:&quot;6d806c20-55a4-45b3-8a8f-a83d64621010&quot;,&quot;relativeTransform&quot;:{&quot;translate&quot;:{&quot;x&quot;:-35.18320791738976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15&quot;}},&quot;3b87998a-adcf-428b-af2b-d48ce1898123&quot;:{&quot;type&quot;:&quot;FIGURE_OBJECT&quot;,&quot;id&quot;:&quot;3b87998a-adcf-428b-af2b-d48ce1898123&quot;,&quot;relativeTransform&quot;:{&quot;translate&quot;:{&quot;x&quot;:-27.441521909334508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16&quot;}},&quot;51d9deda-2136-4484-a0c5-10a146c753b2&quot;:{&quot;type&quot;:&quot;FIGURE_OBJECT&quot;,&quot;id&quot;:&quot;51d9deda-2136-4484-a0c5-10a146c753b2&quot;,&quot;relativeTransform&quot;:{&quot;translate&quot;:{&quot;x&quot;:-19.612252742946687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17&quot;}},&quot;48d902fa-a01a-4750-97a6-da6b61f95860&quot;:{&quot;type&quot;:&quot;FIGURE_OBJECT&quot;,&quot;id&quot;:&quot;48d902fa-a01a-4750-97a6-da6b61f95860&quot;,&quot;relativeTransform&quot;:{&quot;translate&quot;:{&quot;x&quot;:-11.778826148157044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18&quot;}},&quot;3ceed1b8-84d4-473c-ba2c-ef4a383cc9f6&quot;:{&quot;type&quot;:&quot;FIGURE_OBJECT&quot;,&quot;id&quot;:&quot;3ceed1b8-84d4-473c-ba2c-ef4a383cc9f6&quot;,&quot;relativeTransform&quot;:{&quot;translate&quot;:{&quot;x&quot;:-3.7754993126777507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2&quot;}},&quot;fb24dabe-dc29-4a4a-ae00-43af6a7843e2&quot;:{&quot;type&quot;:&quot;FIGURE_OBJECT&quot;,&quot;id&quot;:&quot;fb24dabe-dc29-4a4a-ae00-43af6a7843e2&quot;,&quot;relativeTransform&quot;:{&quot;translate&quot;:{&quot;x&quot;:4.0099782745439185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21&quot;}},&quot;36c7de4a-c180-4773-bbdc-c1e1454281d2&quot;:{&quot;type&quot;:&quot;FIGURE_OBJECT&quot;,&quot;id&quot;:&quot;36c7de4a-c180-4773-bbdc-c1e1454281d2&quot;,&quot;relativeTransform&quot;:{&quot;translate&quot;:{&quot;x&quot;:11.90244035263975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22&quot;}},&quot;96cb6ce0-c1c4-4cd5-b7cc-729bc1c48778&quot;:{&quot;type&quot;:&quot;FIGURE_OBJECT&quot;,&quot;id&quot;:&quot;96cb6ce0-c1c4-4cd5-b7cc-729bc1c48778&quot;,&quot;relativeTransform&quot;:{&quot;translate&quot;:{&quot;x&quot;:19.66463634081107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66, 232, 207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23&quot;}},&quot;562d22a8-f06f-4e36-bae4-e3ea40db992b&quot;:{&quot;type&quot;:&quot;FIGURE_OBJECT&quot;,&quot;id&quot;:&quot;562d22a8-f06f-4e36-bae4-e3ea40db992b&quot;,&quot;relativeTransform&quot;:{&quot;translate&quot;:{&quot;x&quot;:27.632209292033988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116, 255, 8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25&quot;}},&quot;156060a2-40d8-4401-8ba0-e46ef4a4d21e&quot;:{&quot;type&quot;:&quot;FIGURE_OBJECT&quot;,&quot;id&quot;:&quot;156060a2-40d8-4401-8ba0-e46ef4a4d21e&quot;,&quot;relativeTransform&quot;:{&quot;translate&quot;:{&quot;x&quot;:35.44540306860145,&quot;y&quot;:-12.195123312130566},&quot;rotate&quot;:0,&quot;skewX&quot;:1.1669540018062303e-31},&quot;opacity&quot;:1,&quot;path&quot;:{&quot;type&quot;:&quot;RECT&quot;,&quot;size&quot;:{&quot;x&quot;:6.651885442980313,&quot;y&quot;:6.651885442980307},&quot;cornerRounding&quot;:{&quot;type&quot;:&quot;ARC_LENGTH&quot;,&quot;global&quot;:0}},&quot;pathStyles&quot;:[{&quot;type&quot;:&quot;FILL&quot;,&quot;fillStyle&quot;:&quot;rgba(21, 82, 137, 1)&quot;},{&quot;type&quot;:&quot;STROKE&quot;,&quot;strokeStyle&quot;:&quot;#95AAD3&quot;,&quot;lineWidth&quot;:0,&quot;lineJoin&quot;:&quot;round&quot;}],&quot;isLocked&quot;:false,&quot;parent&quot;:{&quot;type&quot;:&quot;CHILD&quot;,&quot;parentId&quot;:&quot;58dc6299-f26e-4d7c-a030-41f81b9618b0&quot;,&quot;order&quot;:&quot;26&quot;}},&quot;85285d7c-79df-404a-ae0c-2043b5522ba6&quot;:{&quot;type&quot;:&quot;FIGURE_OBJECT&quot;,&quot;id&quot;:&quot;85285d7c-79df-404a-ae0c-2043b5522ba6&quot;,&quot;relativeTransform&quot;:{&quot;translate&quot;:{&quot;x&quot;:0.3756791872669211,&quot;y&quot;:-12.126674338440754},&quot;rotate&quot;:0,&quot;skewX&quot;:1.1669540018062303e-31},&quot;opacity&quot;:1,&quot;path&quot;:{&quot;type&quot;:&quot;RECT&quot;,&quot;size&quot;:{&quot;x&quot;:82.9995659045302,&quot;y&quot;:9.51744680061718},&quot;cornerRounding&quot;:{&quot;type&quot;:&quot;ARC_LENGTH&quot;,&quot;global&quot;:0}},&quot;pathStyles&quot;:[{&quot;type&quot;:&quot;FILL&quot;,&quot;fillStyle&quot;:&quot;rgba(112,112,113,1)&quot;},{&quot;type&quot;:&quot;STROKE&quot;,&quot;strokeStyle&quot;:&quot;rgb(112, 114, 117)&quot;,&quot;lineWidth&quot;:1.3,&quot;lineJoin&quot;:&quot;round&quot;}],&quot;isLocked&quot;:false,&quot;parent&quot;:{&quot;type&quot;:&quot;CHILD&quot;,&quot;parentId&quot;:&quot;58dc6299-f26e-4d7c-a030-41f81b9618b0&quot;,&quot;order&quot;:&quot;1&quot;}},&quot;719a6d8f-91ea-4db4-9f99-c73d67e08485&quot;:{&quot;id&quot;:&quot;719a6d8f-91ea-4db4-9f99-c73d67e08485&quot;,&quot;type&quot;:&quot;FIGURE_OBJECT&quot;,&quot;relativeTransform&quot;:{&quot;translate&quot;:{&quot;x&quot;:132.3690336711367,&quot;y&quot;:83.4104918105922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,&quot;color&quot;:&quot;rgba(255,255,255,1)&quot;,&quot;fontWeight&quot;:&quot;bold&quot;,&quot;fontStyle&quot;:&quot;normal&quot;,&quot;decoration&quot;:&quot;none&quot;,&quot;script&quot;:&quot;none&quot;},&quot;range&quot;:[0,25]}],&quot;text&quot;:&quot;Disease Summary Statistics&quot;}],&quot;_lastCaretLocation&quot;:{&quot;lineIndex&quot;:0,&quot;runIndex&quot;:0,&quot;charIndex&quot;:8}},&quot;format&quot;:&quot;BETTER_TEXT&quot;,&quot;size&quot;:{&quot;x&quot;:102.4130859375,&quot;y&quot;:44.379999999999995},&quot;targetSize&quot;:{&quot;x&quot;:76.28494037541996,&quot;y&quot;:30.289999999999996}},&quot;parent&quot;:{&quot;type&quot;:&quot;CHILD&quot;,&quot;parentId&quot;:&quot;4660723e-259b-4fc6-bfe0-fe138bbcf7cd&quot;,&quot;order&quot;:&quot;5&quot;}},&quot;14ce5899-bb9f-4ca2-b7c9-cb4bb5acac23&quot;:{&quot;type&quot;:&quot;FIGURE_OBJECT&quot;,&quot;id&quot;:&quot;14ce5899-bb9f-4ca2-b7c9-cb4bb5acac23&quot;,&quot;parent&quot;:{&quot;type&quot;:&quot;CROP&quot;,&quot;parentId&quot;:&quot;25ce3699-938b-4b24-ac86-20cd45160d05&quot;,&quot;order&quot;:&quot;5&quot;},&quot;relativeTransform&quot;:{&quot;translate&quot;:{&quot;x&quot;:31.435097128175144,&quot;y&quot;:89.75894828796176},&quot;rotate&quot;:0,&quot;skewX&quot;:0,&quot;scale&quot;:{&quot;x&quot;:59.336689115265365,&quot;y&quot;:66.30312821119105}},&quot;path&quot;:{&quot;type&quot;:&quot;RECT&quot;,&quot;size&quot;:{&quot;x&quot;:2,&quot;y&quot;:2}},&quot;pathStyles&quot;:[{&quot;type&quot;:&quot;FILL&quot;,&quot;fillStyle&quot;:&quot;#fff&quot;}],&quot;isFrozen&quot;:true},&quot;29d14ee8-6ffe-44e6-8b6c-df9943d09b1c&quot;:{&quot;relativeTransform&quot;:{&quot;translate&quot;:{&quot;x&quot;:78.41944959855795,&quot;y&quot;:-82.96356470038651},&quot;rotate&quot;:2.3543818420322533,&quot;skewX&quot;:0,&quot;scale&quot;:{&quot;x&quot;:1,&quot;y&quot;:1}},&quot;type&quot;:&quot;FIGURE_OBJECT&quot;,&quot;id&quot;:&quot;29d14ee8-6ffe-44e6-8b6c-df9943d09b1c&quot;,&quot;opacity&quot;:1,&quot;path&quot;:{&quot;type&quot;:&quot;POLY_LINE&quot;,&quot;points&quot;:[{&quot;x&quot;:-48.69873947978331,&quot;y&quot;:-85.88802014290742},{&quot;x&quot;:-32.60642092930207,&quot;y&quot;:-98.42293863984005},{&quot;x&quot;:8.100181827451234,&quot;y&quot;:-98.15091481669148}],&quot;closed&quot;:false},&quot;pathStyles&quot;:[{&quot;type&quot;:&quot;FILL&quot;,&quot;fillStyle&quot;:&quot;rgba(0,0,0,0)&quot;},{&quot;type&quot;:&quot;STROKE&quot;,&quot;strokeStyle&quot;:&quot;rgba(190, 220, 176, 1)&quot;,&quot;lineWidth&quot;:10.543306483664182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98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cc569b6a-3a3c-47f9-8cd9-6f8de29e9c75&quot;:{&quot;relativeTransform&quot;:{&quot;translate&quot;:{&quot;x&quot;:378.1019111445577,&quot;y&quot;:46.335148732186894},&quot;rotate&quot;:2.835865588179276,&quot;skewX&quot;:1.1102230246251578e-16,&quot;scale&quot;:{&quot;x&quot;:0.9999999999999994,&quot;y&quot;:0.9999999999999996}},&quot;type&quot;:&quot;FIGURE_OBJECT&quot;,&quot;id&quot;:&quot;cc569b6a-3a3c-47f9-8cd9-6f8de29e9c75&quot;,&quot;opacity&quot;:1,&quot;path&quot;:{&quot;type&quot;:&quot;POLY_LINE&quot;,&quot;points&quot;:[{&quot;x&quot;:-51.69527397226845,&quot;y&quot;:-94.8003948729231},{&quot;x&quot;:-32.60642092930207,&quot;y&quot;:-98.42293863984005},{&quot;x&quot;:8.100181827451234,&quot;y&quot;:-98.15091481669148}],&quot;closed&quot;:false},&quot;pathStyles&quot;:[{&quot;type&quot;:&quot;FILL&quot;,&quot;fillStyle&quot;:&quot;rgba(0,0,0,0)&quot;},{&quot;type&quot;:&quot;STROKE&quot;,&quot;strokeStyle&quot;:&quot;rgba(190, 220, 176, 1)&quot;,&quot;lineWidth&quot;:10.543306483664182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99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a297cc5a-2787-4211-a9e1-c34d1fa3f161&quot;:{&quot;relativeTransform&quot;:{&quot;translate&quot;:{&quot;x&quot;:211.51151333167056,&quot;y&quot;:118.841284443912},&quot;rotate&quot;:-1.7125619784016377,&quot;skewX&quot;:0,&quot;scale&quot;:{&quot;x&quot;:0.9999999999999996,&quot;y&quot;:1}},&quot;type&quot;:&quot;FIGURE_OBJECT&quot;,&quot;id&quot;:&quot;a297cc5a-2787-4211-a9e1-c34d1fa3f161&quot;,&quot;opacity&quot;:1,&quot;path&quot;:{&quot;type&quot;:&quot;POLY_LINE&quot;,&quot;points&quot;:[{&quot;x&quot;:51.695273972268446,&quot;y&quot;:-94.8003948729231},{&quot;x&quot;:32.60642092930206,&quot;y&quot;:-98.42293863984005},{&quot;x&quot;:-8.100181827451232,&quot;y&quot;:-98.15091481669148}],&quot;closed&quot;:false},&quot;pathStyles&quot;:[{&quot;type&quot;:&quot;FILL&quot;,&quot;fillStyle&quot;:&quot;rgba(0,0,0,0)&quot;},{&quot;type&quot;:&quot;STROKE&quot;,&quot;strokeStyle&quot;:&quot;rgba(190, 220, 176, 1)&quot;,&quot;lineWidth&quot;:10.54330648366418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997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059be806-a59a-4ddd-9578-1544a9855926&quot;:{&quot;relativeTransform&quot;:{&quot;translate&quot;:{&quot;x&quot;:258.3918061960045,&quot;y&quot;:57.0664624309958},&quot;rotate&quot;:-3.141592653589791,&quot;skewX&quot;:0,&quot;scale&quot;:{&quot;x&quot;:1,&quot;y&quot;:1}},&quot;type&quot;:&quot;FIGURE_OBJECT&quot;,&quot;id&quot;:&quot;059be806-a59a-4ddd-9578-1544a9855926&quot;,&quot;opacity&quot;:1,&quot;path&quot;:{&quot;type&quot;:&quot;POLY_LINE&quot;,&quot;points&quot;:[{&quot;x&quot;:60.93380246026663,&quot;y&quot;:-94.80039487292312},{&quot;x&quot;:38.433556090798895,&quot;y&quot;:-98.42293863984007},{&quot;x&quot;:-9.547775675411437,&quot;y&quot;:-98.1509148166915}],&quot;closed&quot;:false},&quot;pathStyles&quot;:[{&quot;type&quot;:&quot;FILL&quot;,&quot;fillStyle&quot;:&quot;rgba(0,0,0,0)&quot;},{&quot;type&quot;:&quot;STROKE&quot;,&quot;strokeStyle&quot;:&quot;rgba(190, 220, 176, 1)&quot;,&quot;lineWidth&quot;:10.54330648366418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998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e8ab645d-cd5d-4e82-9113-36f14107266a&quot;:{&quot;relativeTransform&quot;:{&quot;translate&quot;:{&quot;x&quot;:436.1397027805856,&quot;y&quot;:-14.735144377643394},&quot;rotate&quot;:2.214876717627541,&quot;skewX&quot;:0,&quot;scale&quot;:{&quot;x&quot;:0.9999999999999998,&quot;y&quot;:1}},&quot;type&quot;:&quot;FIGURE_OBJECT&quot;,&quot;id&quot;:&quot;e8ab645d-cd5d-4e82-9113-36f14107266a&quot;,&quot;opacity&quot;:1,&quot;path&quot;:{&quot;type&quot;:&quot;POLY_LINE&quot;,&quot;points&quot;:[{&quot;x&quot;:-51.69527397226844,&quot;y&quot;:-94.80039487292309},{&quot;x&quot;:-32.606420929302054,&quot;y&quot;:-98.42293863984004},{&quot;x&quot;:8.100181827451227,&quot;y&quot;:-98.15091481669147}],&quot;closed&quot;:false},&quot;pathStyles&quot;:[{&quot;type&quot;:&quot;FILL&quot;,&quot;fillStyle&quot;:&quot;rgba(0,0,0,0)&quot;},{&quot;type&quot;:&quot;STROKE&quot;,&quot;strokeStyle&quot;:&quot;rgba(190, 220, 176, 1)&quot;,&quot;lineWidth&quot;:10.543306483664178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999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3f46e1e8-25c9-4bc6-a8c1-b5a37e48b54b&quot;:{&quot;id&quot;:&quot;3f46e1e8-25c9-4bc6-a8c1-b5a37e48b54b&quot;,&quot;name&quot;:&quot;Brain (coronal cut, at nucleus basalis)&quot;,&quot;displayName&quot;:&quot;&quot;,&quot;type&quot;:&quot;FIGURE_OBJECT&quot;,&quot;relativeTransform&quot;:{&quot;translate&quot;:{&quot;x&quot;:-562.8416623466078,&quot;y&quot;:-195.03866641028478},&quot;rotate&quot;:0,&quot;skewX&quot;:0,&quot;scale&quot;:{&quot;x&quot;:0.47283057727682093,&quot;y&quot;:0.4728305772768208}},&quot;image&quot;:{&quot;url&quot;:&quot;https://icons.biorender.com/biorender/60146aa947bd05002809f4e2/20210129200917/image/brain-coronal-cut-at-nucleus-basalis.png&quot;,&quot;fallbackUrl&quot;:&quot;https://res.cloudinary.com/dlcjuc3ej/image/upload/v1611950957/nvkwnivwpkd3elumdfi7.svg#/keystone/api/icons/60146aa947bd05002809f4e2/20210129200917/image/brain-coronal-cut-at-nucleus-basalis.svg&quot;,&quot;isPremium&quot;:false,&quot;size&quot;:{&quot;x&quot;:150,&quot;y&quot;:115.41916167664671}},&quot;source&quot;:{&quot;id&quot;:&quot;60146aa947bd05002809f4e2&quot;,&quot;type&quot;:&quot;ASSETS&quot;},&quot;isPremium&quot;:false,&quot;parent&quot;:{&quot;type&quot;:&quot;CHILD&quot;,&quot;parentId&quot;:&quot;d16a42ee-7cec-4bf3-b200-4440b7028b3d&quot;,&quot;order&quot;:&quot;1&quot;}},&quot;8868b5b1-09f2-46f6-b2a9-2cfad68a143e&quot;:{&quot;id&quot;:&quot;8868b5b1-09f2-46f6-b2a9-2cfad68a143e&quot;,&quot;name&quot;:&quot;image.png&quot;,&quot;type&quot;:&quot;FIGURE_OBJECT&quot;,&quot;relativeTransform&quot;:{&quot;translate&quot;:{&quot;x&quot;:-543.4343271871264,&quot;y&quot;:-471.67351611256777},&quot;rotate&quot;:0,&quot;skewX&quot;:0,&quot;scale&quot;:{&quot;x&quot;:0.5142287135230924,&quot;y&quot;:0.4872818808693415}},&quot;image&quot;:{&quot;url&quot;:&quot;https://core.services.biorender.com/api/uploads/65ccbf85070562cdb0ff2978/1707917189646_739aac18-a304-4ca4-a050-46407ce2e4ea_icon.png&quot;,&quot;isPremium&quot;:false,&quot;isSignedURL&quot;:true,&quot;size&quot;:{&quot;x&quot;:300,&quot;y&quot;:344.68085106382983}},&quot;source&quot;:{&quot;id&quot;:&quot;65ccbf85070562cdb0ff2978&quot;,&quot;type&quot;:&quot;UPLOADS&quot;},&quot;isPremium&quot;:false,&quot;parent&quot;:{&quot;type&quot;:&quot;CHILD&quot;,&quot;parentId&quot;:&quot;664c9c3e-5fb1-4963-87d3-3199c7d5bc03&quot;,&quot;order&quot;:&quot;1&quot;}},&quot;3cd77fef-b4b2-4e06-866a-1e1f46dbd86b&quot;:{&quot;id&quot;:&quot;3cd77fef-b4b2-4e06-866a-1e1f46dbd86b&quot;,&quot;type&quot;:&quot;FIGURE_OBJECT&quot;,&quot;relativeTransform&quot;:{&quot;translate&quot;:{&quot;x&quot;:-543.4338841919404,&quot;y&quot;:-588.1771908704505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4.666666666666666,&quot;color&quot;:&quot;rgba(255,255,255,1)&quot;,&quot;fontWeight&quot;:&quot;bold&quot;,&quot;fontStyle&quot;:&quot;normal&quot;,&quot;decoration&quot;:&quot;none&quot;,&quot;script&quot;:&quot;none&quot;},&quot;range&quot;:[0,54]}],&quot;text&quot;:&quot;Psychiatric Genomics Consortium GWAS Summary Statistics&quot;}],&quot;_lastCaretLocation&quot;:{&quot;lineIndex&quot;:0,&quot;runIndex&quot;:-1,&quot;charIndex&quot;:-1,&quot;endOfLine&quot;:true}},&quot;format&quot;:&quot;BETTER_TEXT&quot;,&quot;size&quot;:{&quot;x&quot;:154.26942692057102,&quot;y&quot;:51.14666666666666},&quot;targetSize&quot;:{&quot;x&quot;:154.26942692057102,&quot;y&quot;:44.38}},&quot;parent&quot;:{&quot;type&quot;:&quot;CHILD&quot;,&quot;parentId&quot;:&quot;664c9c3e-5fb1-4963-87d3-3199c7d5bc03&quot;,&quot;order&quot;:&quot;2&quot;}},&quot;72cc9ee2-a31e-4c8e-b81e-ce2287189100&quot;:{&quot;id&quot;:&quot;72cc9ee2-a31e-4c8e-b81e-ce2287189100&quot;,&quot;type&quot;:&quot;FIGURE_OBJECT&quot;,&quot;relativeTransform&quot;:{&quot;translate&quot;:{&quot;x&quot;:-431.6713282287126,&quot;y&quot;:-529.3161997771947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4.666666666666666,&quot;color&quot;:&quot;rgba(255,255,255,1)&quot;,&quot;fontWeight&quot;:&quot;bold&quot;,&quot;fontStyle&quot;:&quot;normal&quot;,&quot;decoration&quot;:&quot;none&quot;,&quot;script&quot;:&quot;none&quot;},&quot;range&quot;:[0,9]}],&quot;text&quot;:&quot;Disorder 1&quot;}],&quot;_lastCaretLocation&quot;:{&quot;lineIndex&quot;:0,&quot;runIndex&quot;:0,&quot;charIndex&quot;:16}},&quot;format&quot;:&quot;BETTER_TEXT&quot;,&quot;size&quot;:{&quot;x&quot;:132.12073561538182,&quot;y&quot;:18},&quot;targetSize&quot;:{&quot;x&quot;:132.12073561538182,&quot;y&quot;:16.14203478211008}},&quot;parent&quot;:{&quot;type&quot;:&quot;CHILD&quot;,&quot;parentId&quot;:&quot;664c9c3e-5fb1-4963-87d3-3199c7d5bc03&quot;,&quot;order&quot;:&quot;5&quot;}},&quot;6b931d8d-5c87-409d-b40d-ee2baed54214&quot;:{&quot;id&quot;:&quot;6b931d8d-5c87-409d-b40d-ee2baed54214&quot;,&quot;type&quot;:&quot;FIGURE_OBJECT&quot;,&quot;relativeTransform&quot;:{&quot;translate&quot;:{&quot;x&quot;:-431.67173212054536,&quot;y&quot;:-411.70770846913814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4.666666666666666,&quot;color&quot;:&quot;rgba(255,255,255,1)&quot;,&quot;fontWeight&quot;:&quot;bold&quot;,&quot;fontStyle&quot;:&quot;normal&quot;,&quot;decoration&quot;:&quot;none&quot;,&quot;script&quot;:&quot;none&quot;},&quot;range&quot;:[0,9]}],&quot;text&quot;:&quot;Disorder j&quot;}],&quot;_lastCaretLocation&quot;:{&quot;lineIndex&quot;:0,&quot;runIndex&quot;:-1,&quot;charIndex&quot;:-1,&quot;endOfLine&quot;:true}},&quot;format&quot;:&quot;BETTER_TEXT&quot;,&quot;size&quot;:{&quot;x&quot;:132.12073561538182,&quot;y&quot;:18},&quot;targetSize&quot;:{&quot;x&quot;:132.12073561538182,&quot;y&quot;:16.14203478211008}},&quot;parent&quot;:{&quot;type&quot;:&quot;CHILD&quot;,&quot;parentId&quot;:&quot;664c9c3e-5fb1-4963-87d3-3199c7d5bc03&quot;,&quot;order&quot;:&quot;7&quot;}},&quot;664c9c3e-5fb1-4963-87d3-3199c7d5bc03&quot;:{&quot;type&quot;:&quot;FIGURE_OBJECT&quot;,&quot;id&quot;:&quot;664c9c3e-5fb1-4963-87d3-3199c7d5bc03&quot;,&quot;parent&quot;:{&quot;type&quot;:&quot;CHILD&quot;,&quot;parentId&quot;:&quot;ce262dc5-635b-4dd4-a580-b37d6beb8aa3&quot;,&quot;order&quot;:&quot;999999995&quot;},&quot;relativeTransform&quot;:{&quot;translate&quot;:{&quot;x&quot;:-69.8555745633762,&quot;y&quot;:-51.28637119842813},&quot;rotate&quot;:0,&quot;skewX&quot;:0,&quot;scale&quot;:{&quot;x&quot;:1,&quot;y&quot;:1}}},&quot;a6b891a3-999d-4927-83f0-67bf396399e9&quot;:{&quot;relativeTransform&quot;:{&quot;translate&quot;:{&quot;x&quot;:-429.61582177425544,&quot;y&quot;:-623.2746211129106},&quot;rotate&quot;:-3.141592653589791},&quot;type&quot;:&quot;FIGURE_OBJECT&quot;,&quot;id&quot;:&quot;a6b891a3-999d-4927-83f0-67bf396399e9&quot;,&quot;opacity&quot;:1,&quot;path&quot;:{&quot;type&quot;:&quot;POLY_LINE&quot;,&quot;points&quot;:[{&quot;x&quot;:81.60356297392343,&quot;y&quot;:-94.80039487292312},{&quot;x&quot;:51.4708583435678,&quot;y&quot;:-98.42293863984007},{&quot;x&quot;:-12.786540181820822,&quot;y&quot;:-98.1509148166915}],&quot;closed&quot;:false},&quot;pathStyles&quot;:[{&quot;type&quot;:&quot;FILL&quot;,&quot;fillStyle&quot;:&quot;rgba(0,0,0,0)&quot;},{&quot;type&quot;:&quot;STROKE&quot;,&quot;strokeStyle&quot;:&quot;rgba(190, 220, 176, 1)&quot;,&quot;lineWidth&quot;:10.54330648366418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99997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f3964ce4-2a90-46dd-a533-8c37ef97b60a&quot;:{&quot;relativeTransform&quot;:{&quot;translate&quot;:{&quot;x&quot;:-454.7775869259155,&quot;y&quot;:-165.85877860239262},&quot;rotate&quot;:0,&quot;skewX&quot;:0,&quot;scale&quot;:{&quot;x&quot;:1,&quot;y&quot;:1}},&quot;type&quot;:&quot;FIGURE_OBJECT&quot;,&quot;id&quot;:&quot;f3964ce4-2a90-46dd-a533-8c37ef97b60a&quot;,&quot;name&quot;:&quot;Microarray (10 x 6)&quot;,&quot;displayName&quot;:&quot;Microarray (10 x 6)&quot;,&quot;opacity&quot;:1,&quot;source&quot;:{&quot;id&quot;:&quot;5cd975a22bd79d33009adcee&quot;,&quot;type&quot;:&quot;ASSETS&quot;},&quot;pathStyles&quot;:[{&quot;type&quot;:&quot;FILL&quot;,&quot;fillStyle&quot;:&quot;rgb(0,0,0)&quot;}],&quot;isLocked&quot;:false,&quot;parent&quot;:{&quot;type&quot;:&quot;CHILD&quot;,&quot;parentId&quot;:&quot;d16a42ee-7cec-4bf3-b200-4440b7028b3d&quot;,&quot;order&quot;:&quot;2&quot;},&quot;isPremium&quot;:true},&quot;badbb550-02bc-415c-b2a7-f1b0907f6f7a&quot;:{&quot;type&quot;:&quot;FIGURE_OBJECT&quot;,&quot;id&quot;:&quot;badbb550-02bc-415c-b2a7-f1b0907f6f7a&quot;,&quot;relativeTransform&quot;:{&quot;translate&quot;:{&quot;x&quot;:0,&quot;y&quot;:0},&quot;rotate&quot;:0},&quot;opacity&quot;:1,&quot;path&quot;:{&quot;type&quot;:&quot;RECT&quot;,&quot;size&quot;:{&quot;x&quot;:130.68665217173145,&quot;y&quot;:84.30304764445889},&quot;cornerRounding&quot;:{&quot;type&quot;:&quot;ARC_LENGTH&quot;,&quot;global&quot;:0}},&quot;pathStyles&quot;:[{&quot;type&quot;:&quot;FILL&quot;,&quot;fillStyle&quot;:&quot;rgba(27,28,31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01&quot;}},&quot;0b1f55f3-8be2-45a7-b3c9-9cc6dbdb0695&quot;:{&quot;type&quot;:&quot;FIGURE_OBJECT&quot;,&quot;id&quot;:&quot;0b1f55f3-8be2-45a7-b3c9-9cc6dbdb0695&quot;,&quot;relativeTransform&quot;:{&quot;translate&quot;:{&quot;x&quot;:-54.00063052426591,&quot;y&quot;:-32.07506680757852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02&quot;}},&quot;ce887b37-3b11-485b-b75b-d60882575863&quot;:{&quot;type&quot;:&quot;FIGURE_OBJECT&quot;,&quot;id&quot;:&quot;ce887b37-3b11-485b-b75b-d60882575863&quot;,&quot;relativeTransform&quot;:{&quot;translate&quot;:{&quot;x&quot;:-42.02214929671186,&quot;y&quot;:-32.07506680757852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03&quot;}},&quot;93d22340-146d-47d3-a0fb-d93bc2c25253&quot;:{&quot;type&quot;:&quot;FIGURE_OBJECT&quot;,&quot;id&quot;:&quot;93d22340-146d-47d3-a0fb-d93bc2c25253&quot;,&quot;relativeTransform&quot;:{&quot;translate&quot;:{&quot;x&quot;:-54.00063052426591,&quot;y&quot;:-19.460080641986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05&quot;}},&quot;db96abb3-4e6e-40a5-b170-1a02d75fc90b&quot;:{&quot;type&quot;:&quot;FIGURE_OBJECT&quot;,&quot;id&quot;:&quot;db96abb3-4e6e-40a5-b170-1a02d75fc90b&quot;,&quot;relativeTransform&quot;:{&quot;translate&quot;:{&quot;x&quot;:-42.02214929671186,&quot;y&quot;:-19.460080641986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06&quot;}},&quot;b16ae68d-5fc7-4cb6-904d-70d170e59826&quot;:{&quot;type&quot;:&quot;FIGURE_OBJECT&quot;,&quot;id&quot;:&quot;b16ae68d-5fc7-4cb6-904d-70d170e59826&quot;,&quot;relativeTransform&quot;:{&quot;translate&quot;:{&quot;x&quot;:-30.057210727413963,&quot;y&quot;:-32.081838136706594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07&quot;}},&quot;0343dc4b-816c-4777-adb6-5823e36bffbb&quot;:{&quot;type&quot;:&quot;FIGURE_OBJECT&quot;,&quot;id&quot;:&quot;0343dc4b-816c-4777-adb6-5823e36bffbb&quot;,&quot;relativeTransform&quot;:{&quot;translate&quot;:{&quot;x&quot;:-18.085500828987996,&quot;y&quot;:-32.081838136706594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08&quot;}},&quot;4781db83-e1e5-46d2-8a59-40bd62a05da5&quot;:{&quot;type&quot;:&quot;FIGURE_OBJECT&quot;,&quot;id&quot;:&quot;4781db83-e1e5-46d2-8a59-40bd62a05da5&quot;,&quot;relativeTransform&quot;:{&quot;translate&quot;:{&quot;x&quot;:-6.1002482723058895,&quot;y&quot;:-32.081838136706594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1&quot;}},&quot;5a5e50a9-f13f-46a4-8c64-5c29d56b78e3&quot;:{&quot;type&quot;:&quot;FIGURE_OBJECT&quot;,&quot;id&quot;:&quot;5a5e50a9-f13f-46a4-8c64-5c29d56b78e3&quot;,&quot;relativeTransform&quot;:{&quot;translate&quot;:{&quot;x&quot;:5.86469029699201,&quot;y&quot;:-32.081838136706594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11&quot;}},&quot;25815efe-6204-4c15-8578-7e383c03e002&quot;:{&quot;type&quot;:&quot;FIGURE_OBJECT&quot;,&quot;id&quot;:&quot;25815efe-6204-4c15-8578-7e383c03e002&quot;,&quot;relativeTransform&quot;:{&quot;translate&quot;:{&quot;x&quot;:-30.057210727413963,&quot;y&quot;:-19.466851971114068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12&quot;}},&quot;c4d13b1c-d237-463b-9cd9-fee4d31fc089&quot;:{&quot;type&quot;:&quot;FIGURE_OBJECT&quot;,&quot;id&quot;:&quot;c4d13b1c-d237-463b-9cd9-fee4d31fc089&quot;,&quot;relativeTransform&quot;:{&quot;translate&quot;:{&quot;x&quot;:-18.085500828987996,&quot;y&quot;:-19.466851971114068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13&quot;}},&quot;d78bc973-718e-4d13-b2db-08ce8f3a1453&quot;:{&quot;type&quot;:&quot;FIGURE_OBJECT&quot;,&quot;id&quot;:&quot;d78bc973-718e-4d13-b2db-08ce8f3a1453&quot;,&quot;relativeTransform&quot;:{&quot;translate&quot;:{&quot;x&quot;:-6.1002482723058895,&quot;y&quot;:-19.466851971114068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15&quot;}},&quot;20e6a89b-dee9-46de-bae3-b5caa22ebec9&quot;:{&quot;type&quot;:&quot;FIGURE_OBJECT&quot;,&quot;id&quot;:&quot;20e6a89b-dee9-46de-bae3-b5caa22ebec9&quot;,&quot;relativeTransform&quot;:{&quot;translate&quot;:{&quot;x&quot;:5.86469029699201,&quot;y&quot;:-19.466851971114068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16&quot;}},&quot;b61dbf74-7739-42d1-a75c-3bc71d0d402e&quot;:{&quot;type&quot;:&quot;FIGURE_OBJECT&quot;,&quot;id&quot;:&quot;b61dbf74-7739-42d1-a75c-3bc71d0d402e&quot;,&quot;relativeTransform&quot;:{&quot;translate&quot;:{&quot;x&quot;:-30.057210727413963,&quot;y&quot;:-6.845094476393477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17&quot;}},&quot;6bcf6487-8d9f-4c93-ad0b-f63a8092840a&quot;:{&quot;type&quot;:&quot;FIGURE_OBJECT&quot;,&quot;id&quot;:&quot;6bcf6487-8d9f-4c93-ad0b-f63a8092840a&quot;,&quot;relativeTransform&quot;:{&quot;translate&quot;:{&quot;x&quot;:-18.085500828987996,&quot;y&quot;:-6.845094476393477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18&quot;}},&quot;daa95854-df33-4b9c-a0a0-5bdf99e41042&quot;:{&quot;type&quot;:&quot;FIGURE_OBJECT&quot;,&quot;id&quot;:&quot;daa95854-df33-4b9c-a0a0-5bdf99e41042&quot;,&quot;relativeTransform&quot;:{&quot;translate&quot;:{&quot;x&quot;:-6.107019601433957,&quot;y&quot;:-6.845094476393477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2&quot;}},&quot;41105404-57ad-4b9d-8235-920aa1ef6df5&quot;:{&quot;type&quot;:&quot;FIGURE_OBJECT&quot;,&quot;id&quot;:&quot;41105404-57ad-4b9d-8235-920aa1ef6df5&quot;,&quot;relativeTransform&quot;:{&quot;translate&quot;:{&quot;x&quot;:5.86469029699201,&quot;y&quot;:-6.845094476393477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21&quot;}},&quot;967735fd-de95-4ecc-ab03-8bc5232fdc54&quot;:{&quot;type&quot;:&quot;FIGURE_OBJECT&quot;,&quot;id&quot;:&quot;967735fd-de95-4ecc-ab03-8bc5232fdc54&quot;,&quot;relativeTransform&quot;:{&quot;translate&quot;:{&quot;x&quot;:-30.057210727413963,&quot;y&quot;:5.769891689199045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22&quot;}},&quot;1b6d481a-544b-48e5-9d5f-a41521779070&quot;:{&quot;type&quot;:&quot;FIGURE_OBJECT&quot;,&quot;id&quot;:&quot;1b6d481a-544b-48e5-9d5f-a41521779070&quot;,&quot;relativeTransform&quot;:{&quot;translate&quot;:{&quot;x&quot;:-18.085500828987996,&quot;y&quot;:5.769891689199045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23&quot;}},&quot;b1a38cb8-8fd3-4e29-aba2-7bfe3c80dd2c&quot;:{&quot;type&quot;:&quot;FIGURE_OBJECT&quot;,&quot;id&quot;:&quot;b1a38cb8-8fd3-4e29-aba2-7bfe3c80dd2c&quot;,&quot;relativeTransform&quot;:{&quot;translate&quot;:{&quot;x&quot;:-6.107019601433957,&quot;y&quot;:5.769891689199045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25&quot;}},&quot;53fdcf4c-f0fc-4779-8f79-183002514caa&quot;:{&quot;type&quot;:&quot;FIGURE_OBJECT&quot;,&quot;id&quot;:&quot;53fdcf4c-f0fc-4779-8f79-183002514caa&quot;,&quot;relativeTransform&quot;:{&quot;translate&quot;:{&quot;x&quot;:5.86469029699201,&quot;y&quot;:5.769891689199045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26&quot;}},&quot;2afa439d-7468-49c9-9dcc-b42617d6e5af&quot;:{&quot;type&quot;:&quot;FIGURE_OBJECT&quot;,&quot;id&quot;:&quot;2afa439d-7468-49c9-9dcc-b42617d6e5af&quot;,&quot;relativeTransform&quot;:{&quot;translate&quot;:{&quot;x&quot;:-30.057210727413963,&quot;y&quot;:18.38487785479157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27&quot;}},&quot;0f3afb8c-0ad4-4d2f-a2e5-47b6c502a45d&quot;:{&quot;type&quot;:&quot;FIGURE_OBJECT&quot;,&quot;id&quot;:&quot;0f3afb8c-0ad4-4d2f-a2e5-47b6c502a45d&quot;,&quot;relativeTransform&quot;:{&quot;translate&quot;:{&quot;x&quot;:-18.085500828987996,&quot;y&quot;:18.38487785479157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28&quot;}},&quot;3421a5a4-0368-448c-b8b4-50883922e1c4&quot;:{&quot;type&quot;:&quot;FIGURE_OBJECT&quot;,&quot;id&quot;:&quot;3421a5a4-0368-448c-b8b4-50883922e1c4&quot;,&quot;relativeTransform&quot;:{&quot;translate&quot;:{&quot;x&quot;:-6.107019601433957,&quot;y&quot;:18.38487785479157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3&quot;}},&quot;c265dbef-dc5f-4c67-971a-7d14841e8a9d&quot;:{&quot;type&quot;:&quot;FIGURE_OBJECT&quot;,&quot;id&quot;:&quot;c265dbef-dc5f-4c67-971a-7d14841e8a9d&quot;,&quot;relativeTransform&quot;:{&quot;translate&quot;:{&quot;x&quot;:5.86469029699201,&quot;y&quot;:18.38487785479157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32&quot;}},&quot;87495dd6-a1e0-42a8-989d-d5bd0e9cc6d2&quot;:{&quot;type&quot;:&quot;FIGURE_OBJECT&quot;,&quot;id&quot;:&quot;87495dd6-a1e0-42a8-989d-d5bd0e9cc6d2&quot;,&quot;relativeTransform&quot;:{&quot;translate&quot;:{&quot;x&quot;:-30.057210727413963,&quot;y&quot;:30.99986402038409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35&quot;}},&quot;070ac4a0-225f-4147-be87-471268a551ba&quot;:{&quot;type&quot;:&quot;FIGURE_OBJECT&quot;,&quot;id&quot;:&quot;070ac4a0-225f-4147-be87-471268a551ba&quot;,&quot;relativeTransform&quot;:{&quot;translate&quot;:{&quot;x&quot;:-18.085500828987996,&quot;y&quot;:30.99986402038409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37&quot;}},&quot;38c5d7f1-1091-43b3-9ac4-f5d2c6470205&quot;:{&quot;type&quot;:&quot;FIGURE_OBJECT&quot;,&quot;id&quot;:&quot;38c5d7f1-1091-43b3-9ac4-f5d2c6470205&quot;,&quot;relativeTransform&quot;:{&quot;translate&quot;:{&quot;x&quot;:-6.107019601433957,&quot;y&quot;:30.99986402038409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4&quot;}},&quot;13aee6fe-7072-4a7e-97ad-9aa99418408b&quot;:{&quot;type&quot;:&quot;FIGURE_OBJECT&quot;,&quot;id&quot;:&quot;13aee6fe-7072-4a7e-97ad-9aa99418408b&quot;,&quot;relativeTransform&quot;:{&quot;translate&quot;:{&quot;x&quot;:5.86469029699201,&quot;y&quot;:30.99986402038409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42&quot;}},&quot;e860a491-92e3-4d4e-bf6f-b67bc2d59f4f&quot;:{&quot;type&quot;:&quot;FIGURE_OBJECT&quot;,&quot;id&quot;:&quot;e860a491-92e3-4d4e-bf6f-b67bc2d59f4f&quot;,&quot;relativeTransform&quot;:{&quot;translate&quot;:{&quot;x&quot;:-54.00063052426591,&quot;y&quot;:-6.838323147265409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45&quot;}},&quot;9cf759aa-dfa7-454e-b039-47c8b66d41a6&quot;:{&quot;type&quot;:&quot;FIGURE_OBJECT&quot;,&quot;id&quot;:&quot;9cf759aa-dfa7-454e-b039-47c8b66d41a6&quot;,&quot;relativeTransform&quot;:{&quot;translate&quot;:{&quot;x&quot;:18.364563867407362,&quot;y&quot;:-6.838323147265409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5&quot;}},&quot;6df1ff71-42d5-4d57-b7f1-4274435af637&quot;:{&quot;type&quot;:&quot;FIGURE_OBJECT&quot;,&quot;id&quot;:&quot;6df1ff71-42d5-4d57-b7f1-4274435af637&quot;,&quot;relativeTransform&quot;:{&quot;translate&quot;:{&quot;x&quot;:30.33627376583333,&quot;y&quot;:-6.838323147265409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51&quot;}},&quot;41843297-4bc5-41df-8429-8ba2bba6c205&quot;:{&quot;type&quot;:&quot;FIGURE_OBJECT&quot;,&quot;id&quot;:&quot;41843297-4bc5-41df-8429-8ba2bba6c205&quot;,&quot;relativeTransform&quot;:{&quot;translate&quot;:{&quot;x&quot;:42.31475499338737,&quot;y&quot;:-6.838323147265409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52&quot;}},&quot;12204bd0-b2d0-40b6-a2f5-66f9f686d802&quot;:{&quot;type&quot;:&quot;FIGURE_OBJECT&quot;,&quot;id&quot;:&quot;12204bd0-b2d0-40b6-a2f5-66f9f686d802&quot;,&quot;relativeTransform&quot;:{&quot;translate&quot;:{&quot;x&quot;:54.28646489181333,&quot;y&quot;:-6.838323147265409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53&quot;}},&quot;b88bb60f-d4cd-4164-ad5f-8b3b9aa22fe7&quot;:{&quot;type&quot;:&quot;FIGURE_OBJECT&quot;,&quot;id&quot;:&quot;b88bb60f-d4cd-4164-ad5f-8b3b9aa22fe7&quot;,&quot;relativeTransform&quot;:{&quot;translate&quot;:{&quot;x&quot;:18.364563867407362,&quot;y&quot;:5.776663018327114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55&quot;}},&quot;fa56fde5-72cb-490d-93ff-02c30cc46d56&quot;:{&quot;type&quot;:&quot;FIGURE_OBJECT&quot;,&quot;id&quot;:&quot;fa56fde5-72cb-490d-93ff-02c30cc46d56&quot;,&quot;relativeTransform&quot;:{&quot;translate&quot;:{&quot;x&quot;:30.33627376583333,&quot;y&quot;:5.776663018327114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56&quot;}},&quot;db34e114-2542-49c7-b973-183bfc5446ba&quot;:{&quot;type&quot;:&quot;FIGURE_OBJECT&quot;,&quot;id&quot;:&quot;db34e114-2542-49c7-b973-183bfc5446ba&quot;,&quot;relativeTransform&quot;:{&quot;translate&quot;:{&quot;x&quot;:42.31475499338737,&quot;y&quot;:5.776663018327114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57&quot;}},&quot;0d08ef36-78ee-4ba3-af15-9115b52af5d6&quot;:{&quot;type&quot;:&quot;FIGURE_OBJECT&quot;,&quot;id&quot;:&quot;0d08ef36-78ee-4ba3-af15-9115b52af5d6&quot;,&quot;relativeTransform&quot;:{&quot;translate&quot;:{&quot;x&quot;:54.28646489181333,&quot;y&quot;:5.776663018327114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58&quot;}},&quot;8c79f6c5-c0db-4c0b-9a84-7cfe9e0ffa36&quot;:{&quot;type&quot;:&quot;FIGURE_OBJECT&quot;,&quot;id&quot;:&quot;8c79f6c5-c0db-4c0b-9a84-7cfe9e0ffa36&quot;,&quot;relativeTransform&quot;:{&quot;translate&quot;:{&quot;x&quot;:18.364563867407362,&quot;y&quot;:18.391649183919636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6&quot;}},&quot;88ddf14b-3b13-4d05-aba3-0687311300c4&quot;:{&quot;type&quot;:&quot;FIGURE_OBJECT&quot;,&quot;id&quot;:&quot;88ddf14b-3b13-4d05-aba3-0687311300c4&quot;,&quot;relativeTransform&quot;:{&quot;translate&quot;:{&quot;x&quot;:30.33627376583333,&quot;y&quot;:18.391649183919636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61&quot;}},&quot;0e1bb293-b57f-414c-a62d-b77a13fb60e3&quot;:{&quot;type&quot;:&quot;FIGURE_OBJECT&quot;,&quot;id&quot;:&quot;0e1bb293-b57f-414c-a62d-b77a13fb60e3&quot;,&quot;relativeTransform&quot;:{&quot;translate&quot;:{&quot;x&quot;:42.31475499338737,&quot;y&quot;:18.391649183919636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62&quot;}},&quot;920c034c-26d7-43d4-8a17-42ca13ebde8c&quot;:{&quot;type&quot;:&quot;FIGURE_OBJECT&quot;,&quot;id&quot;:&quot;920c034c-26d7-43d4-8a17-42ca13ebde8c&quot;,&quot;relativeTransform&quot;:{&quot;translate&quot;:{&quot;x&quot;:54.28646489181333,&quot;y&quot;:18.391649183919636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63&quot;}},&quot;dde23d56-9677-41a0-99f1-bc83f793c521&quot;:{&quot;type&quot;:&quot;FIGURE_OBJECT&quot;,&quot;id&quot;:&quot;dde23d56-9677-41a0-99f1-bc83f793c521&quot;,&quot;relativeTransform&quot;:{&quot;translate&quot;:{&quot;x&quot;:18.364563867407362,&quot;y&quot;:31.00663534951216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65&quot;}},&quot;c8f0493e-bcc2-4205-812a-fff9aee33a6b&quot;:{&quot;type&quot;:&quot;FIGURE_OBJECT&quot;,&quot;id&quot;:&quot;c8f0493e-bcc2-4205-812a-fff9aee33a6b&quot;,&quot;relativeTransform&quot;:{&quot;translate&quot;:{&quot;x&quot;:30.33627376583333,&quot;y&quot;:31.00663534951216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66&quot;}},&quot;914e5404-cbde-4582-bfd8-48b7dc8e85a9&quot;:{&quot;type&quot;:&quot;FIGURE_OBJECT&quot;,&quot;id&quot;:&quot;914e5404-cbde-4582-bfd8-48b7dc8e85a9&quot;,&quot;relativeTransform&quot;:{&quot;translate&quot;:{&quot;x&quot;:42.31475499338737,&quot;y&quot;:31.00663534951216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67&quot;}},&quot;5d841d6d-0296-46b1-b5ed-c13553fc0e2d&quot;:{&quot;type&quot;:&quot;FIGURE_OBJECT&quot;,&quot;id&quot;:&quot;5d841d6d-0296-46b1-b5ed-c13553fc0e2d&quot;,&quot;relativeTransform&quot;:{&quot;translate&quot;:{&quot;x&quot;:54.28646489181333,&quot;y&quot;:31.00663534951216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68&quot;}},&quot;1c80dd4e-00f0-4602-b396-7846ceea5699&quot;:{&quot;type&quot;:&quot;FIGURE_OBJECT&quot;,&quot;id&quot;:&quot;1c80dd4e-00f0-4602-b396-7846ceea5699&quot;,&quot;relativeTransform&quot;:{&quot;translate&quot;:{&quot;x&quot;:-42.02214929671186,&quot;y&quot;:-6.838323147265409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7&quot;}},&quot;bdb7ba92-42d2-46a5-82f7-2b9e078d6edc&quot;:{&quot;type&quot;:&quot;FIGURE_OBJECT&quot;,&quot;id&quot;:&quot;bdb7ba92-42d2-46a5-82f7-2b9e078d6edc&quot;,&quot;relativeTransform&quot;:{&quot;translate&quot;:{&quot;x&quot;:-54.00063052426591,&quot;y&quot;:5.776663018327114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71&quot;}},&quot;f55ffd8f-da69-4934-a692-6844a7fd222d&quot;:{&quot;type&quot;:&quot;FIGURE_OBJECT&quot;,&quot;id&quot;:&quot;f55ffd8f-da69-4934-a692-6844a7fd222d&quot;,&quot;relativeTransform&quot;:{&quot;translate&quot;:{&quot;x&quot;:-42.02214929671186,&quot;y&quot;:5.776663018327114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72&quot;}},&quot;eaf3a683-1f0c-4ffe-b30e-f6d4f0270049&quot;:{&quot;type&quot;:&quot;FIGURE_OBJECT&quot;,&quot;id&quot;:&quot;eaf3a683-1f0c-4ffe-b30e-f6d4f0270049&quot;,&quot;relativeTransform&quot;:{&quot;translate&quot;:{&quot;x&quot;:-54.00063052426591,&quot;y&quot;:18.391649183919636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73&quot;}},&quot;406b228f-c404-42c1-933d-acb8672142c4&quot;:{&quot;type&quot;:&quot;FIGURE_OBJECT&quot;,&quot;id&quot;:&quot;406b228f-c404-42c1-933d-acb8672142c4&quot;,&quot;relativeTransform&quot;:{&quot;translate&quot;:{&quot;x&quot;:-42.02214929671186,&quot;y&quot;:18.391649183919636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75&quot;}},&quot;e647b21b-b65b-4af3-a46f-458fc2b0a61f&quot;:{&quot;type&quot;:&quot;FIGURE_OBJECT&quot;,&quot;id&quot;:&quot;e647b21b-b65b-4af3-a46f-458fc2b0a61f&quot;,&quot;relativeTransform&quot;:{&quot;translate&quot;:{&quot;x&quot;:-54.00063052426591,&quot;y&quot;:31.00663534951216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76&quot;}},&quot;f4efd543-5118-4e60-b841-036f8da77031&quot;:{&quot;type&quot;:&quot;FIGURE_OBJECT&quot;,&quot;id&quot;:&quot;f4efd543-5118-4e60-b841-036f8da77031&quot;,&quot;relativeTransform&quot;:{&quot;translate&quot;:{&quot;x&quot;:-42.02214929671186,&quot;y&quot;:31.00663534951216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77&quot;}},&quot;0061130a-921f-4a05-83f3-241c4683da47&quot;:{&quot;type&quot;:&quot;FIGURE_OBJECT&quot;,&quot;id&quot;:&quot;0061130a-921f-4a05-83f3-241c4683da47&quot;,&quot;relativeTransform&quot;:{&quot;translate&quot;:{&quot;x&quot;:18.364563867407362,&quot;y&quot;:-32.07506680757852},&quot;rotate&quot;:0},&quot;opacity&quot;:1,&quot;path&quot;:{&quot;type&quot;:&quot;ELLIPSE&quot;,&quot;size&quot;:{&quot;x&quot;:10.4022000848825,&quot;y&quot;:10.4022000848825}},&quot;pathStyles&quot;:[{&quot;type&quot;:&quot;FILL&quot;,&quot;fillStyle&quot;:&quot;rgba(253,255,0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78&quot;}},&quot;4da5e92e-fb72-4f36-839a-74c1ea34d76e&quot;:{&quot;type&quot;:&quot;FIGURE_OBJECT&quot;,&quot;id&quot;:&quot;4da5e92e-fb72-4f36-839a-74c1ea34d76e&quot;,&quot;relativeTransform&quot;:{&quot;translate&quot;:{&quot;x&quot;:30.33627376583333,&quot;y&quot;:-32.07506680757852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8&quot;}},&quot;15226c5e-6ca5-4252-8b9d-4785edb87513&quot;:{&quot;type&quot;:&quot;FIGURE_OBJECT&quot;,&quot;id&quot;:&quot;15226c5e-6ca5-4252-8b9d-4785edb87513&quot;,&quot;relativeTransform&quot;:{&quot;translate&quot;:{&quot;x&quot;:42.31475499338737,&quot;y&quot;:-32.07506680757852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82&quot;}},&quot;1ae31fa9-bcd3-47c9-b7a0-e6dffa4e10ff&quot;:{&quot;type&quot;:&quot;FIGURE_OBJECT&quot;,&quot;id&quot;:&quot;1ae31fa9-bcd3-47c9-b7a0-e6dffa4e10ff&quot;,&quot;relativeTransform&quot;:{&quot;translate&quot;:{&quot;x&quot;:54.28646489181333,&quot;y&quot;:-32.07506680757852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85&quot;}},&quot;22cb9abe-2fc1-484c-8677-321b25e90617&quot;:{&quot;type&quot;:&quot;FIGURE_OBJECT&quot;,&quot;id&quot;:&quot;22cb9abe-2fc1-484c-8677-321b25e90617&quot;,&quot;relativeTransform&quot;:{&quot;translate&quot;:{&quot;x&quot;:18.364563867407362,&quot;y&quot;:-19.460080641986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87&quot;}},&quot;b5da42b7-8e98-4b42-aa1c-8fb73609670a&quot;:{&quot;type&quot;:&quot;FIGURE_OBJECT&quot;,&quot;id&quot;:&quot;b5da42b7-8e98-4b42-aa1c-8fb73609670a&quot;,&quot;relativeTransform&quot;:{&quot;translate&quot;:{&quot;x&quot;:30.33627376583333,&quot;y&quot;:-19.460080641986},&quot;rotate&quot;:0},&quot;opacity&quot;:1,&quot;path&quot;:{&quot;type&quot;:&quot;ELLIPSE&quot;,&quot;size&quot;:{&quot;x&quot;:10.4022000848825,&quot;y&quot;:10.4022000848825}},&quot;pathStyles&quot;:[{&quot;type&quot;:&quot;FILL&quot;,&quot;fillStyle&quot;:&quot;rgba(104,104,104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9&quot;}},&quot;30c13643-e041-445a-b9ab-6d7e1f88d8cd&quot;:{&quot;type&quot;:&quot;FIGURE_OBJECT&quot;,&quot;id&quot;:&quot;30c13643-e041-445a-b9ab-6d7e1f88d8cd&quot;,&quot;relativeTransform&quot;:{&quot;translate&quot;:{&quot;x&quot;:42.31475499338737,&quot;y&quot;:-19.460080641986},&quot;rotate&quot;:0},&quot;opacity&quot;:1,&quot;path&quot;:{&quot;type&quot;:&quot;ELLIPSE&quot;,&quot;size&quot;:{&quot;x&quot;:10.4022000848825,&quot;y&quot;:10.4022000848825}},&quot;pathStyles&quot;:[{&quot;type&quot;:&quot;FILL&quot;,&quot;fillStyle&quot;:&quot;rgba(116,255,8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92&quot;}},&quot;825a7080-dbd5-440d-b498-893e802b9aa7&quot;:{&quot;type&quot;:&quot;FIGURE_OBJECT&quot;,&quot;id&quot;:&quot;825a7080-dbd5-440d-b498-893e802b9aa7&quot;,&quot;relativeTransform&quot;:{&quot;translate&quot;:{&quot;x&quot;:54.28646489181333,&quot;y&quot;:-19.460080641986},&quot;rotate&quot;:0},&quot;opacity&quot;:1,&quot;path&quot;:{&quot;type&quot;:&quot;ELLIPSE&quot;,&quot;size&quot;:{&quot;x&quot;:10.4022000848825,&quot;y&quot;:10.4022000848825}},&quot;pathStyles&quot;:[{&quot;type&quot;:&quot;FILL&quot;,&quot;fillStyle&quot;:&quot;rgba(241,13,13,1)&quot;},{&quot;type&quot;:&quot;STROKE&quot;,&quot;strokeStyle&quot;:&quot;transparent&quot;,&quot;lineWidth&quot;:0,&quot;lineJoin&quot;:&quot;round&quot;,&quot;dashArray&quot;:[0,0]}],&quot;isLocked&quot;:false,&quot;parent&quot;:{&quot;type&quot;:&quot;CHILD&quot;,&quot;parentId&quot;:&quot;f3964ce4-2a90-46dd-a533-8c37ef97b60a&quot;,&quot;order&quot;:&quot;95&quot;}},&quot;5634ecb6-6b01-4a4b-9fcc-b6d09eaf59a0&quot;:{&quot;id&quot;:&quot;5634ecb6-6b01-4a4b-9fcc-b6d09eaf59a0&quot;,&quot;name&quot;:&quot;Brain (coronal cut, at nucleus basalis)&quot;,&quot;displayName&quot;:&quot;&quot;,&quot;type&quot;:&quot;FIGURE_OBJECT&quot;,&quot;relativeTransform&quot;:{&quot;translate&quot;:{&quot;x&quot;:-562.8426356980069,&quot;y&quot;:-138.62956075687418},&quot;rotate&quot;:0,&quot;skewX&quot;:0,&quot;scale&quot;:{&quot;x&quot;:0.47283057727682093,&quot;y&quot;:0.4728305772768208}},&quot;image&quot;:{&quot;url&quot;:&quot;https://icons.biorender.com/biorender/60146aa947bd05002809f4e2/20210129200917/image/brain-coronal-cut-at-nucleus-basalis.png&quot;,&quot;fallbackUrl&quot;:&quot;https://res.cloudinary.com/dlcjuc3ej/image/upload/v1611950957/nvkwnivwpkd3elumdfi7.svg#/keystone/api/icons/60146aa947bd05002809f4e2/20210129200917/image/brain-coronal-cut-at-nucleus-basalis.svg&quot;,&quot;isPremium&quot;:false,&quot;size&quot;:{&quot;x&quot;:150,&quot;y&quot;:115.41916167664671}},&quot;source&quot;:{&quot;id&quot;:&quot;60146aa947bd05002809f4e2&quot;,&quot;type&quot;:&quot;ASSETS&quot;},&quot;isPremium&quot;:false,&quot;parent&quot;:{&quot;type&quot;:&quot;CHILD&quot;,&quot;parentId&quot;:&quot;d16a42ee-7cec-4bf3-b200-4440b7028b3d&quot;,&quot;order&quot;:&quot;5&quot;}},&quot;34157a50-5386-4c80-a6bc-6d08b11bf756&quot;:{&quot;id&quot;:&quot;34157a50-5386-4c80-a6bc-6d08b11bf756&quot;,&quot;type&quot;:&quot;FIGURE_OBJECT&quot;,&quot;relativeTransform&quot;:{&quot;translate&quot;:{&quot;x&quot;:-493.86957084708706,&quot;y&quot;:-245.71521676513322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000000000000004,&quot;color&quot;:&quot;rgba(255,255,255,1)&quot;,&quot;fontWeight&quot;:&quot;bold&quot;,&quot;fontStyle&quot;:&quot;normal&quot;,&quot;decoration&quot;:&quot;none&quot;,&quot;script&quot;:&quot;none&quot;},&quot;range&quot;:[0,54]}],&quot;text&quot;:&quot;Anatomical Resolution Microarray Expression Data (AHBA)&quot;}],&quot;_lastCaretLocation&quot;:{&quot;lineIndex&quot;:0,&quot;runIndex&quot;:-1,&quot;charIndex&quot;:-1,&quot;endOfLine&quot;:true}},&quot;format&quot;:&quot;BETTER_TEXT&quot;,&quot;size&quot;:{&quot;x&quot;:201.6095617048314,&quot;y&quot;:31.116282608228158},&quot;targetSize&quot;:{&quot;x&quot;:201.6095617048314,&quot;y&quot;:31.116282608228158}},&quot;parent&quot;:{&quot;type&quot;:&quot;CHILD&quot;,&quot;parentId&quot;:&quot;d16a42ee-7cec-4bf3-b200-4440b7028b3d&quot;,&quot;order&quot;:&quot;7&quot;}},&quot;4a87f955-911c-4161-9969-d7db4d6d1837&quot;:{&quot;id&quot;:&quot;4a87f955-911c-4161-9969-d7db4d6d1837&quot;,&quot;name&quot;:&quot;image.png&quot;,&quot;type&quot;:&quot;FIGURE_OBJECT&quot;,&quot;relativeTransform&quot;:{&quot;translate&quot;:{&quot;x&quot;:-95.56790144770977,&quot;y&quot;:-356.41221899813326},&quot;rotate&quot;:0,&quot;skewX&quot;:0,&quot;scale&quot;:{&quot;x&quot;:0.4321666916903508,&quot;y&quot;:0.3803494665971473}},&quot;image&quot;:{&quot;url&quot;:&quot;https://core.services.biorender.com/api/uploads/65ccc84bfc1dd3e624290a19/1707919435209_0a447962-cdc0-4f5f-9559-dbd59a9f197c_icon.png&quot;,&quot;isPremium&quot;:false,&quot;isSignedURL&quot;:true,&quot;size&quot;:{&quot;x&quot;:300,&quot;y&quot;:164.0625}},&quot;source&quot;:{&quot;id&quot;:&quot;65ccc84bfc1dd3e624290a19&quot;,&quot;type&quot;:&quot;UPLOADS&quot;},&quot;isPremium&quot;:false,&quot;parent&quot;:{&quot;type&quot;:&quot;CHILD&quot;,&quot;parentId&quot;:&quot;0b2f903e-2be2-48c2-aa18-c10ff63f733d&quot;,&quot;order&quot;:&quot;5&quot;}},&quot;6cc05341-175e-4e6c-bda3-41e141819096&quot;:{&quot;type&quot;:&quot;FIGURE_OBJECT&quot;,&quot;id&quot;:&quot;6cc05341-175e-4e6c-bda3-41e141819096&quot;,&quot;relativeTransform&quot;:{&quot;translate&quot;:{&quot;x&quot;:-96.06593793667416,&quot;y&quot;:-355.79775954983785},&quot;rotate&quot;:0},&quot;opacity&quot;:1,&quot;path&quot;:{&quot;type&quot;:&quot;RECT&quot;,&quot;size&quot;:{&quot;x&quot;:132.14195396521154,&quot;y&quot;:62.04915682981946},&quot;cornerRounding&quot;:{&quot;type&quot;:&quot;ARC_LENGTH&quot;,&quot;global&quot;:0}},&quot;pathStyles&quot;:[{&quot;type&quot;:&quot;FILL&quot;,&quot;fillStyle&quot;:&quot;#EEF4FB&quot;},{&quot;type&quot;:&quot;STROKE&quot;,&quot;strokeStyle&quot;:&quot;#95AAD3&quot;,&quot;lineWidth&quot;:1.299475652336814,&quot;lineJoin&quot;:&quot;round&quot;}],&quot;isLocked&quot;:false,&quot;parent&quot;:{&quot;type&quot;:&quot;CHILD&quot;,&quot;parentId&quot;:&quot;0b2f903e-2be2-48c2-aa18-c10ff63f733d&quot;,&quot;order&quot;:&quot;2&quot;}},&quot;0b2f903e-2be2-48c2-aa18-c10ff63f733d&quot;:{&quot;type&quot;:&quot;FIGURE_OBJECT&quot;,&quot;id&quot;:&quot;0b2f903e-2be2-48c2-aa18-c10ff63f733d&quot;,&quot;parent&quot;:{&quot;type&quot;:&quot;CHILD&quot;,&quot;parentId&quot;:&quot;623e0cd4-7137-4c2d-8bb5-5d4ee714bb76&quot;,&quot;order&quot;:&quot;2&quot;},&quot;relativeTransform&quot;:{&quot;translate&quot;:{&quot;x&quot;:153.75052276828268,&quot;y&quot;:-116.01175808879519},&quot;rotate&quot;:0}},&quot;b57ecd0a-37af-4d19-b796-5ce7c5b59d1a&quot;:{&quot;id&quot;:&quot;b57ecd0a-37af-4d19-b796-5ce7c5b59d1a&quot;,&quot;name&quot;:&quot;image.png&quot;,&quot;type&quot;:&quot;FIGURE_OBJECT&quot;,&quot;relativeTransform&quot;:{&quot;translate&quot;:{&quot;x&quot;:28.026844923569637,&quot;y&quot;:-387.6071903260467},&quot;rotate&quot;:0,&quot;skewX&quot;:0,&quot;scale&quot;:{&quot;x&quot;:0.33123127831301363,&quot;y&quot;:0.3105768383248313}},&quot;image&quot;:{&quot;url&quot;:&quot;https://core.services.biorender.com/api/uploads/65ccc8e8df7bf3d5d60ae0ba/1707919592142_e451a0b6-6ee1-4e42-adee-33220e361479_icon.png&quot;,&quot;isPremium&quot;:false,&quot;isSignedURL&quot;:true,&quot;size&quot;:{&quot;x&quot;:300,&quot;y&quot;:261.8181818181818}},&quot;source&quot;:{&quot;id&quot;:&quot;65ccc8e8df7bf3d5d60ae0ba&quot;,&quot;type&quot;:&quot;UPLOADS&quot;},&quot;isPremium&quot;:false,&quot;parent&quot;:{&quot;type&quot;:&quot;CHILD&quot;,&quot;parentId&quot;:&quot;623e0cd4-7137-4c2d-8bb5-5d4ee714bb76&quot;,&quot;order&quot;:&quot;5&quot;}},&quot;623e0cd4-7137-4c2d-8bb5-5d4ee714bb76&quot;:{&quot;type&quot;:&quot;FIGURE_OBJECT&quot;,&quot;id&quot;:&quot;623e0cd4-7137-4c2d-8bb5-5d4ee714bb76&quot;,&quot;parent&quot;:{&quot;type&quot;:&quot;CHILD&quot;,&quot;parentId&quot;:&quot;ce262dc5-635b-4dd4-a580-b37d6beb8aa3&quot;,&quot;order&quot;:&quot;99999999997&quot;},&quot;relativeTransform&quot;:{&quot;translate&quot;:{&quot;x&quot;:-336.1873738105352,&quot;y&quot;:394.0711584420471},&quot;rotate&quot;:0,&quot;skewX&quot;:0,&quot;scale&quot;:{&quot;x&quot;:1,&quot;y&quot;:1}}},&quot;d16a42ee-7cec-4bf3-b200-4440b7028b3d&quot;:{&quot;type&quot;:&quot;FIGURE_OBJECT&quot;,&quot;id&quot;:&quot;d16a42ee-7cec-4bf3-b200-4440b7028b3d&quot;,&quot;parent&quot;:{&quot;type&quot;:&quot;CHILD&quot;,&quot;parentId&quot;:&quot;ce262dc5-635b-4dd4-a580-b37d6beb8aa3&quot;,&quot;order&quot;:&quot;9999999997&quot;},&quot;relativeTransform&quot;:{&quot;translate&quot;:{&quot;x&quot;:-57.985885041421625,&quot;y&quot;:12.379781380670934},&quot;rotate&quot;:0,&quot;skewX&quot;:0,&quot;scale&quot;:{&quot;x&quot;:1,&quot;y&quot;:1}}},&quot;6ffb6dde-55f5-4af2-8623-0bc7a2d5ad73&quot;:{&quot;id&quot;:&quot;6ffb6dde-55f5-4af2-8623-0bc7a2d5ad73&quot;,&quot;name&quot;:&quot;image.png&quot;,&quot;type&quot;:&quot;FIGURE_OBJECT&quot;,&quot;relativeTransform&quot;:{&quot;translate&quot;:{&quot;x&quot;:-156.0697392959488,&quot;y&quot;:-515.5817427937511},&quot;rotate&quot;:0,&quot;skewX&quot;:0,&quot;scale&quot;:{&quot;x&quot;:0.2130194347548719,&quot;y&quot;:0.1337447163254722}},&quot;image&quot;:{&quot;url&quot;:&quot;https://core.services.biorender.com/api/uploads/65ccc97579576211b32fb544/1707919733449_0c3dfde5-6421-40b6-b340-2d5e6544264c_icon.png&quot;,&quot;isPremium&quot;:false,&quot;isSignedURL&quot;:true,&quot;size&quot;:{&quot;x&quot;:300,&quot;y&quot;:1145.4545454545455}},&quot;source&quot;:{&quot;id&quot;:&quot;65ccc97579576211b32fb544&quot;,&quot;type&quot;:&quot;UPLOADS&quot;},&quot;isPremium&quot;:false,&quot;parent&quot;:{&quot;type&quot;:&quot;CHILD&quot;,&quot;parentId&quot;:&quot;0fe92872-efaa-417d-acbd-1a9b15d278f5&quot;,&quot;order&quot;:&quot;1&quot;}},&quot;60dbb89c-5fbc-4918-a994-7dde1f5154c9&quot;:{&quot;id&quot;:&quot;60dbb89c-5fbc-4918-a994-7dde1f5154c9&quot;,&quot;type&quot;:&quot;FIGURE_OBJECT&quot;,&quot;relativeTransform&quot;:{&quot;translate&quot;:{&quot;x&quot;:-204.71301693860474,&quot;y&quot;:-552.0087957905002},&quot;rotate&quot;:-1.5707963267948966,&quot;skewX&quot;:0,&quot;scale&quot;:{&quot;x&quot;:0.9999999999999998,&quot;y&quot;:0.9999999999999998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4.666666666666666,&quot;color&quot;:&quot;rgba(255,255,255,1)&quot;,&quot;fontWeight&quot;:&quot;bold&quot;,&quot;fontStyle&quot;:&quot;normal&quot;,&quot;decoration&quot;:&quot;none&quot;,&quot;script&quot;:&quot;none&quot;},&quot;range&quot;:[0,4]}],&quot;text&quot;:&quot;Genes&quot;}],&quot;_lastCaretLocation&quot;:{&quot;lineIndex&quot;:0,&quot;runIndex&quot;:-1,&quot;charIndex&quot;:-1,&quot;endOfLine&quot;:true}},&quot;format&quot;:&quot;BETTER_TEXT&quot;,&quot;size&quot;:{&quot;x&quot;:132.12073561538182,&quot;y&quot;:18},&quot;targetSize&quot;:{&quot;x&quot;:132.12073561538182,&quot;y&quot;:16.14203478211008}},&quot;parent&quot;:{&quot;type&quot;:&quot;CHILD&quot;,&quot;parentId&quot;:&quot;0fe92872-efaa-417d-acbd-1a9b15d278f5&quot;,&quot;order&quot;:&quot;2&quot;}},&quot;80aede81-8af7-4020-8031-fe76bc062eb3&quot;:{&quot;id&quot;:&quot;80aede81-8af7-4020-8031-fe76bc062eb3&quot;,&quot;type&quot;:&quot;FIGURE_OBJECT&quot;,&quot;relativeTransform&quot;:{&quot;translate&quot;:{&quot;x&quot;:-83.98865386730822,&quot;y&quot;:-466.5954952803295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4.666666666666666,&quot;color&quot;:&quot;rgba(255,255,255,1)&quot;,&quot;fontWeight&quot;:&quot;bold&quot;,&quot;fontStyle&quot;:&quot;normal&quot;,&quot;decoration&quot;:&quot;none&quot;,&quot;script&quot;:&quot;none&quot;},&quot;range&quot;:[0,9]}],&quot;text&quot;:&quot;Disorder j&quot;}],&quot;_lastCaretLocation&quot;:{&quot;lineIndex&quot;:0,&quot;runIndex&quot;:-1,&quot;charIndex&quot;:-1,&quot;endOfLine&quot;:true}},&quot;format&quot;:&quot;BETTER_TEXT&quot;,&quot;size&quot;:{&quot;x&quot;:132.12073561538182,&quot;y&quot;:18},&quot;targetSize&quot;:{&quot;x&quot;:132.12073561538182,&quot;y&quot;:16.14203478211008}},&quot;parent&quot;:{&quot;type&quot;:&quot;CHILD&quot;,&quot;parentId&quot;:&quot;0fe92872-efaa-417d-acbd-1a9b15d278f5&quot;,&quot;order&quot;:&quot;5&quot;}},&quot;8f1ef946-4eca-4d05-92b5-5f493d8eaa2f&quot;:{&quot;id&quot;:&quot;8f1ef946-4eca-4d05-92b5-5f493d8eaa2f&quot;,&quot;type&quot;:&quot;FIGURE_OBJECT&quot;,&quot;relativeTransform&quot;:{&quot;translate&quot;:{&quot;x&quot;:-134.9832113554197,&quot;y&quot;:-565.6599810150356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4.666666666666666,&quot;color&quot;:&quot;rgba(255,255,255,1)&quot;,&quot;fontWeight&quot;:&quot;bold&quot;,&quot;fontStyle&quot;:&quot;normal&quot;,&quot;decoration&quot;:&quot;none&quot;,&quot;script&quot;:&quot;none&quot;},&quot;range&quot;:[0,9]}],&quot;text&quot;:&quot;Disorder 1&quot;}],&quot;_lastCaretLocation&quot;:{&quot;lineIndex&quot;:0,&quot;runIndex&quot;:-1,&quot;charIndex&quot;:-1,&quot;endOfLine&quot;:true}},&quot;format&quot;:&quot;BETTER_TEXT&quot;,&quot;size&quot;:{&quot;x&quot;:132.12073561538182,&quot;y&quot;:18},&quot;targetSize&quot;:{&quot;x&quot;:132.12073561538182,&quot;y&quot;:16.14203478211008}},&quot;parent&quot;:{&quot;type&quot;:&quot;CHILD&quot;,&quot;parentId&quot;:&quot;0fe92872-efaa-417d-acbd-1a9b15d278f5&quot;,&quot;order&quot;:&quot;7&quot;}},&quot;0fe92872-efaa-417d-acbd-1a9b15d278f5&quot;:{&quot;type&quot;:&quot;FIGURE_OBJECT&quot;,&quot;id&quot;:&quot;0fe92872-efaa-417d-acbd-1a9b15d278f5&quot;,&quot;parent&quot;:{&quot;type&quot;:&quot;CHILD&quot;,&quot;parentId&quot;:&quot;ce262dc5-635b-4dd4-a580-b37d6beb8aa3&quot;,&quot;order&quot;:&quot;999999999997&quot;},&quot;relativeTransform&quot;:{&quot;translate&quot;:{&quot;x&quot;:63.44374057597231,&quot;y&quot;:13.645725572115623},&quot;rotate&quot;:0,&quot;skewX&quot;:0,&quot;scale&quot;:{&quot;x&quot;:1,&quot;y&quot;:1}}},&quot;3ba99a68-1eb3-400b-a2c5-48faea1bf885&quot;:{&quot;id&quot;:&quot;3ba99a68-1eb3-400b-a2c5-48faea1bf885&quot;,&quot;name&quot;:&quot;image.png&quot;,&quot;type&quot;:&quot;FIGURE_OBJECT&quot;,&quot;relativeTransform&quot;:{&quot;translate&quot;:{&quot;x&quot;:-324.58979804847985,&quot;y&quot;:-514.8799400776003},&quot;rotate&quot;:0,&quot;skewX&quot;:0,&quot;scale&quot;:{&quot;x&quot;:0.40755395650085874,&quot;y&quot;:0.5452867958572236}},&quot;image&quot;:{&quot;url&quot;:&quot;https://core.services.biorender.com/api/uploads/65ccc09029211dce70d30957/1707917456912_47800558-5309-4d59-ad24-577e68c697bb_icon.png&quot;,&quot;fallbackUrl&quot;:&quot;https://core.services.biorender.com/api/uploads/65ccc09029211dce70d30957/1707917456912_47800558-5309-4d59-ad24-577e68c697bb_icon.png&quot;,&quot;isPremium&quot;:false,&quot;isSignedURL&quot;:true,&quot;size&quot;:{&quot;x&quot;:300,&quot;y&quot;:159.45945945945945}},&quot;source&quot;:{&quot;id&quot;:&quot;65ccc09029211dce70d30957&quot;,&quot;type&quot;:&quot;UPLOADS&quot;},&quot;isPremium&quot;:false,&quot;parent&quot;:{&quot;type&quot;:&quot;CHILD&quot;,&quot;parentId&quot;:&quot;08868ea4-ba18-449f-b3b7-0797e295fb1b&quot;,&quot;order&quot;:&quot;2&quot;}},&quot;4ba09456-43b6-4c6c-8ae4-55d3a12fd905&quot;:{&quot;relativeTransform&quot;:{&quot;translate&quot;:{&quot;x&quot;:-177.42993727789812,&quot;y&quot;:-623.2740989057429},&quot;rotate&quot;:-3.141592653589791},&quot;type&quot;:&quot;FIGURE_OBJECT&quot;,&quot;id&quot;:&quot;4ba09456-43b6-4c6c-8ae4-55d3a12fd905&quot;,&quot;opacity&quot;:1,&quot;path&quot;:{&quot;type&quot;:&quot;POLY_LINE&quot;,&quot;points&quot;:[{&quot;x&quot;:67.85784814029054,&quot;y&quot;:-94.80039487292312},{&quot;x&quot;:42.80084792675449,&quot;y&quot;:-98.42293863984007},{&quot;x&quot;:-10.632711002765713,&quot;y&quot;:-98.1509148166915}],&quot;closed&quot;:false},&quot;pathStyles&quot;:[{&quot;type&quot;:&quot;FILL&quot;,&quot;fillStyle&quot;:&quot;rgba(0,0,0,0)&quot;},{&quot;type&quot;:&quot;STROKE&quot;,&quot;strokeStyle&quot;:&quot;rgba(190, 220, 176, 1)&quot;,&quot;lineWidth&quot;:10.54330648366418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3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,&quot;parent&quot;:{&quot;type&quot;:&quot;CHILD&quot;,&quot;parentId&quot;:&quot;ce262dc5-635b-4dd4-a580-b37d6beb8aa3&quot;,&quot;order&quot;:&quot;999999999999&quot;},&quot;connectorInfo&quot;:{&quot;connectedObjects&quot;:[],&quot;type&quot;:&quot;QUADRATIC&quot;,&quot;offset&quot;:{&quot;x&quot;:0,&quot;y&quot;:0},&quot;bending&quot;:-0.1,&quot;firstElementIsHead&quot;:true,&quot;customized&quot;:true},&quot;name&quot;:&quot;Curving arrow (thick, tapered, editable) 6&quot;,&quot;displayName&quot;:&quot;Curving arrow (thick, tapered, editable) 6&quot;,&quot;source&quot;:{&quot;id&quot;:&quot;62699f5fdf9067934198e71d&quot;,&quot;type&quot;:&quot;ASSETS&quot;},&quot;isPremium&quot;:false},&quot;71ad84e0-af1c-4e00-8b99-1ac52ea2b43c&quot;:{&quot;id&quot;:&quot;71ad84e0-af1c-4e00-8b99-1ac52ea2b43c&quot;,&quot;type&quot;:&quot;FIGURE_OBJECT&quot;,&quot;relativeTransform&quot;:{&quot;translate&quot;:{&quot;x&quot;:-324.5892925372034,&quot;y&quot;:-592.2155443059303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4.666666666666666,&quot;color&quot;:&quot;rgba(255,255,255,1)&quot;,&quot;fontWeight&quot;:&quot;bold&quot;,&quot;fontStyle&quot;:&quot;normal&quot;,&quot;decoration&quot;:&quot;none&quot;,&quot;script&quot;:&quot;none&quot;},&quot;range&quot;:[0,33]}],&quot;text&quot;:&quot;Post-GWAS functional fine-mapping &quot;},{&quot;runs&quot;:[{&quot;style&quot;:{&quot;fontFamily&quot;:&quot;Roboto&quot;,&quot;fontSize&quot;:14.666666666666666,&quot;color&quot;:&quot;rgba(255,255,255,1)&quot;,&quot;fontWeight&quot;:&quot;bold&quot;,&quot;fontStyle&quot;:&quot;normal&quot;,&quot;decoration&quot;:&quot;none&quot;,&quot;script&quot;:&quot;none&quot;},&quot;range&quot;:[0,8]}],&quot;text&quot;:&quot;(H-MAGMA)&quot;,&quot;baseStyle&quot;:{&quot;fontFamily&quot;:&quot;Roboto&quot;,&quot;fontSize&quot;:14.666666666666666,&quot;color&quot;:&quot;rgba(255,255,255,1)&quot;,&quot;fontWeight&quot;:&quot;bold&quot;,&quot;fontStyle&quot;:&quot;normal&quot;,&quot;decoration&quot;:&quot;none&quot;,&quot;script&quot;:&quot;none&quot;}}],&quot;_lastCaretLocation&quot;:{&quot;lineIndex&quot;:0,&quot;runIndex&quot;:-1,&quot;charIndex&quot;:-1,&quot;endOfLine&quot;:true}},&quot;format&quot;:&quot;BETTER_TEXT&quot;,&quot;size&quot;:{&quot;x&quot;:162.22950633369697,&quot;y&quot;:67.71999999999998},&quot;targetSize&quot;:{&quot;x&quot;:162.22950633369697,&quot;y&quot;:67.71999999999998}},&quot;parent&quot;:{&quot;type&quot;:&quot;CHILD&quot;,&quot;parentId&quot;:&quot;08868ea4-ba18-449f-b3b7-0797e295fb1b&quot;,&quot;order&quot;:&quot;5&quot;}},&quot;08868ea4-ba18-449f-b3b7-0797e295fb1b&quot;:{&quot;type&quot;:&quot;FIGURE_OBJECT&quot;,&quot;id&quot;:&quot;08868ea4-ba18-449f-b3b7-0797e295fb1b&quot;,&quot;parent&quot;:{&quot;type&quot;:&quot;CHILD&quot;,&quot;parentId&quot;:&quot;ce262dc5-635b-4dd4-a580-b37d6beb8aa3&quot;,&quot;order&quot;:&quot;9999999999995&quot;},&quot;relativeTransform&quot;:{&quot;translate&quot;:{&quot;x&quot;:-0.45124777928333515,&quot;y&quot;:14.002973351398794},&quot;rotate&quot;:0,&quot;skewX&quot;:0,&quot;scale&quot;:{&quot;x&quot;:1,&quot;y&quot;:1}}},&quot;53fa95a8-845f-44da-8de7-6c867fc7503f&quot;:{&quot;id&quot;:&quot;53fa95a8-845f-44da-8de7-6c867fc7503f&quot;,&quot;name&quot;:&quot;image.png&quot;,&quot;type&quot;:&quot;FIGURE_OBJECT&quot;,&quot;relativeTransform&quot;:{&quot;translate&quot;:{&quot;x&quot;:389.7924261752537,&quot;y&quot;:-354.3410357567256},&quot;rotate&quot;:0,&quot;skewX&quot;:0,&quot;scale&quot;:{&quot;x&quot;:0.6393466403530248,&quot;y&quot;:0.6516522106437185}},&quot;image&quot;:{&quot;url&quot;:&quot;https://core.services.biorender.com/api/uploads/65cccbf0ecfeeb691cad190c/1707920368126_8f688578-d096-47d8-b19b-84cc1b69d529_icon.png&quot;,&quot;isPremium&quot;:false,&quot;isSignedURL&quot;:true,&quot;size&quot;:{&quot;x&quot;:300,&quot;y&quot;:316.30434782608694}},&quot;source&quot;:{&quot;id&quot;:&quot;65cccbf0ecfeeb691cad190c&quot;,&quot;type&quot;:&quot;UPLOADS&quot;},&quot;isPremium&quot;:false,&quot;parent&quot;:{&quot;type&quot;:&quot;CHILD&quot;,&quot;parentId&quot;:&quot;330fb221-f969-44fd-8e9a-95943441ed01&quot;,&quot;order&quot;:&quot;2&quot;}},&quot;9fbe9c3d-8ac4-4fa9-b0f3-af930c6fbf9d&quot;:{&quot;id&quot;:&quot;9fbe9c3d-8ac4-4fa9-b0f3-af930c6fbf9d&quot;,&quot;type&quot;:&quot;FIGURE_OBJECT&quot;,&quot;relativeTransform&quot;:{&quot;translate&quot;:{&quot;x&quot;:389.79231607048905,&quot;y&quot;:-354.3406780593609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14.666666666666666,&quot;color&quot;:&quot;rgba(255,255,255,1)&quot;,&quot;fontWeight&quot;:&quot;bold&quot;,&quot;fontStyle&quot;:&quot;normal&quot;,&quot;decoration&quot;:&quot;none&quot;},&quot;range&quot;:[0,38]}],&quot;text&quot;:&quot;ENIGMA Meta-Analysis Summary Statistics&quot;}],&quot;_lastCaretLocation&quot;:{&quot;lineIndex&quot;:0,&quot;runIndex&quot;:-1,&quot;charIndex&quot;:-1,&quot;endOfLine&quot;:true}},&quot;format&quot;:&quot;BETTER_TEXT&quot;,&quot;size&quot;:{&quot;x&quot;:191.80414311341212,&quot;y&quot;:51.14666666666666},&quot;targetSize&quot;:{&quot;x&quot;:191.80414311341212,&quot;y&quot;:51.14666666666666}},&quot;parent&quot;:{&quot;type&quot;:&quot;CHILD&quot;,&quot;parentId&quot;:&quot;330fb221-f969-44fd-8e9a-95943441ed01&quot;,&quot;order&quot;:&quot;5&quot;}},&quot;330fb221-f969-44fd-8e9a-95943441ed01&quot;:{&quot;type&quot;:&quot;FIGURE_OBJECT&quot;,&quot;id&quot;:&quot;330fb221-f969-44fd-8e9a-95943441ed01&quot;,&quot;parent&quot;:{&quot;type&quot;:&quot;CHILD&quot;,&quot;parentId&quot;:&quot;ce262dc5-635b-4dd4-a580-b37d6beb8aa3&quot;,&quot;order&quot;:&quot;9999999999998&quot;},&quot;relativeTransform&quot;:{&quot;translate&quot;:{&quot;x&quot;:157.41404863905763,&quot;y&quot;:-99.9409887021726},&quot;rotate&quot;:0,&quot;skewX&quot;:0,&quot;scale&quot;:{&quot;x&quot;:1,&quot;y&quot;:1}}}}}"/>
    <we:property name="has-seen-first-time-experience" value="true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12625</TotalTime>
  <Words>655</Words>
  <Application>Microsoft Macintosh PowerPoint</Application>
  <PresentationFormat>Widescreen</PresentationFormat>
  <Paragraphs>198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Apple Color Emoji</vt:lpstr>
      <vt:lpstr>Calibri</vt:lpstr>
      <vt:lpstr>Helvetica</vt:lpstr>
      <vt:lpstr>MS Shell Dlg 2</vt:lpstr>
      <vt:lpstr>Tw Cen MT</vt:lpstr>
      <vt:lpstr>Tw Cen MT Condensed</vt:lpstr>
      <vt:lpstr>Wingdings 3</vt:lpstr>
      <vt:lpstr>Integral</vt:lpstr>
      <vt:lpstr>PowerPoint Presentation</vt:lpstr>
      <vt:lpstr>Outline</vt:lpstr>
      <vt:lpstr>Project Hypotheses and Aim</vt:lpstr>
      <vt:lpstr>WORkflow</vt:lpstr>
      <vt:lpstr>TWAS PREDICTION</vt:lpstr>
      <vt:lpstr>TWAS ANALysis Predixcan and Multixcan</vt:lpstr>
      <vt:lpstr>TWAS Prediction MODELS  Sampling sites</vt:lpstr>
      <vt:lpstr>TWAS Genes Results </vt:lpstr>
      <vt:lpstr>TWAS Gene Results </vt:lpstr>
      <vt:lpstr>TWAS Gene Results </vt:lpstr>
      <vt:lpstr>TWAS Gene Results </vt:lpstr>
      <vt:lpstr>TPRS Estimation</vt:lpstr>
      <vt:lpstr>TPRS SCORE Calculation and thresholds</vt:lpstr>
      <vt:lpstr>ADHD – UP- &amp; Down-Regulated genes</vt:lpstr>
      <vt:lpstr>ADHD – UP-Regulated genes</vt:lpstr>
      <vt:lpstr>ADHD – DOWN-Regulated genes</vt:lpstr>
      <vt:lpstr>AN – UP- &amp; Down-Regulated genes</vt:lpstr>
      <vt:lpstr>AN – UP-Regulated genes</vt:lpstr>
      <vt:lpstr>AN – DOWN-Regulated genes</vt:lpstr>
      <vt:lpstr>ASD – UP- &amp; Down-Regulated genes</vt:lpstr>
      <vt:lpstr>ASD – UP-Regulated genes</vt:lpstr>
      <vt:lpstr>ASD – DOWN-Regulated genes</vt:lpstr>
      <vt:lpstr>BD – UP- &amp; Down-Regulated genes</vt:lpstr>
      <vt:lpstr>BD – UP-Regulated genes</vt:lpstr>
      <vt:lpstr>BD – DOWN-Regulated genes</vt:lpstr>
      <vt:lpstr>MDD – UP- &amp; Down-Regulated genes</vt:lpstr>
      <vt:lpstr>MDD – UP-Regulated genes</vt:lpstr>
      <vt:lpstr>MDD – DOWN-Regulated genes</vt:lpstr>
      <vt:lpstr>OCD – UP- &amp; Down-Regulated genes</vt:lpstr>
      <vt:lpstr>OCD – UP-Regulated genes</vt:lpstr>
      <vt:lpstr>OCD – DOWN-Regulated genes</vt:lpstr>
      <vt:lpstr>SCZ – UP- &amp; Down-Regulated genes</vt:lpstr>
      <vt:lpstr>SCZ – UP-Regulated genes</vt:lpstr>
      <vt:lpstr>SCZ – DOWN-Regulated genes</vt:lpstr>
      <vt:lpstr>TPRS SCORE Correlation with Imaging up- and down-regulated genes (signed z-score)</vt:lpstr>
      <vt:lpstr>TPRS SCORE Correlation with Imaging up-regulated genes Only (positive z-score) </vt:lpstr>
      <vt:lpstr>TPRS SCORE Correlation with Imaging down-regulated genes only (negative z-score)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Alessio Giacomel</dc:creator>
  <cp:lastModifiedBy>Alessio Giacomel</cp:lastModifiedBy>
  <cp:revision>48</cp:revision>
  <dcterms:created xsi:type="dcterms:W3CDTF">2024-02-09T09:46:30Z</dcterms:created>
  <dcterms:modified xsi:type="dcterms:W3CDTF">2024-05-06T13:06:27Z</dcterms:modified>
</cp:coreProperties>
</file>